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diagrams/data11.xml" ContentType="application/vnd.openxmlformats-officedocument.drawingml.diagramData+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2" r:id="rId2"/>
  </p:sldMasterIdLst>
  <p:notesMasterIdLst>
    <p:notesMasterId r:id="rId54"/>
  </p:notesMasterIdLst>
  <p:sldIdLst>
    <p:sldId id="256" r:id="rId3"/>
    <p:sldId id="257" r:id="rId4"/>
    <p:sldId id="308" r:id="rId5"/>
    <p:sldId id="262" r:id="rId6"/>
    <p:sldId id="263" r:id="rId7"/>
    <p:sldId id="265" r:id="rId8"/>
    <p:sldId id="267" r:id="rId9"/>
    <p:sldId id="268" r:id="rId10"/>
    <p:sldId id="270" r:id="rId11"/>
    <p:sldId id="271" r:id="rId12"/>
    <p:sldId id="272" r:id="rId13"/>
    <p:sldId id="273" r:id="rId14"/>
    <p:sldId id="274" r:id="rId15"/>
    <p:sldId id="275" r:id="rId16"/>
    <p:sldId id="276" r:id="rId17"/>
    <p:sldId id="278" r:id="rId18"/>
    <p:sldId id="279" r:id="rId19"/>
    <p:sldId id="280" r:id="rId20"/>
    <p:sldId id="281" r:id="rId21"/>
    <p:sldId id="282" r:id="rId22"/>
    <p:sldId id="269" r:id="rId23"/>
    <p:sldId id="283" r:id="rId24"/>
    <p:sldId id="264" r:id="rId25"/>
    <p:sldId id="302" r:id="rId26"/>
    <p:sldId id="284" r:id="rId27"/>
    <p:sldId id="285" r:id="rId28"/>
    <p:sldId id="286" r:id="rId29"/>
    <p:sldId id="287" r:id="rId30"/>
    <p:sldId id="288" r:id="rId31"/>
    <p:sldId id="290" r:id="rId32"/>
    <p:sldId id="291" r:id="rId33"/>
    <p:sldId id="305" r:id="rId34"/>
    <p:sldId id="306" r:id="rId35"/>
    <p:sldId id="307" r:id="rId36"/>
    <p:sldId id="293" r:id="rId37"/>
    <p:sldId id="294" r:id="rId38"/>
    <p:sldId id="295" r:id="rId39"/>
    <p:sldId id="296" r:id="rId40"/>
    <p:sldId id="297" r:id="rId41"/>
    <p:sldId id="298" r:id="rId42"/>
    <p:sldId id="299" r:id="rId43"/>
    <p:sldId id="300" r:id="rId44"/>
    <p:sldId id="303" r:id="rId45"/>
    <p:sldId id="261" r:id="rId46"/>
    <p:sldId id="310" r:id="rId47"/>
    <p:sldId id="311" r:id="rId48"/>
    <p:sldId id="312" r:id="rId49"/>
    <p:sldId id="313" r:id="rId50"/>
    <p:sldId id="304" r:id="rId51"/>
    <p:sldId id="314" r:id="rId52"/>
    <p:sldId id="26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989" autoAdjust="0"/>
  </p:normalViewPr>
  <p:slideViewPr>
    <p:cSldViewPr snapToGrid="0">
      <p:cViewPr>
        <p:scale>
          <a:sx n="70" d="100"/>
          <a:sy n="70" d="100"/>
        </p:scale>
        <p:origin x="-1338" y="-5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B6E2C-0FF2-46DB-AFBD-DE809136066D}" type="doc">
      <dgm:prSet loTypeId="urn:microsoft.com/office/officeart/2005/8/layout/chevron1" loCatId="process" qsTypeId="urn:microsoft.com/office/officeart/2005/8/quickstyle/simple1" qsCatId="simple" csTypeId="urn:microsoft.com/office/officeart/2005/8/colors/accent1_5" csCatId="accent1" phldr="1"/>
      <dgm:spPr/>
      <dgm:t>
        <a:bodyPr/>
        <a:lstStyle/>
        <a:p>
          <a:endParaRPr lang="es-CO"/>
        </a:p>
      </dgm:t>
    </dgm:pt>
    <dgm:pt modelId="{2C1DA2A6-84E2-4257-A78C-D0120CE8A944}">
      <dgm:prSet custT="1"/>
      <dgm:spPr/>
      <dgm:t>
        <a:bodyPr/>
        <a:lstStyle/>
        <a:p>
          <a:r>
            <a:rPr lang="es-ES_tradnl" sz="1200" b="1" smtClean="0">
              <a:solidFill>
                <a:schemeClr val="tx1"/>
              </a:solidFill>
            </a:rPr>
            <a:t>1979  Ley 9 (artículo 480)</a:t>
          </a:r>
          <a:endParaRPr lang="es-CO" sz="1200" dirty="0">
            <a:solidFill>
              <a:schemeClr val="tx1"/>
            </a:solidFill>
          </a:endParaRPr>
        </a:p>
      </dgm:t>
    </dgm:pt>
    <dgm:pt modelId="{0D6D09D6-546C-4185-8409-C1A33B1D586E}" type="parTrans" cxnId="{270FB04C-8C91-4F35-82A6-32B77B009F63}">
      <dgm:prSet/>
      <dgm:spPr/>
      <dgm:t>
        <a:bodyPr/>
        <a:lstStyle/>
        <a:p>
          <a:endParaRPr lang="es-CO" sz="1200">
            <a:solidFill>
              <a:schemeClr val="tx1"/>
            </a:solidFill>
          </a:endParaRPr>
        </a:p>
      </dgm:t>
    </dgm:pt>
    <dgm:pt modelId="{1DD25C19-FBD2-4193-8E33-23820BC48962}" type="sibTrans" cxnId="{270FB04C-8C91-4F35-82A6-32B77B009F63}">
      <dgm:prSet custT="1"/>
      <dgm:spPr/>
      <dgm:t>
        <a:bodyPr/>
        <a:lstStyle/>
        <a:p>
          <a:endParaRPr lang="es-CO" sz="1200">
            <a:solidFill>
              <a:schemeClr val="tx1"/>
            </a:solidFill>
          </a:endParaRPr>
        </a:p>
      </dgm:t>
    </dgm:pt>
    <dgm:pt modelId="{72F9ADD8-1DBE-491F-BBD3-34E5E0740867}">
      <dgm:prSet custT="1"/>
      <dgm:spPr/>
      <dgm:t>
        <a:bodyPr/>
        <a:lstStyle/>
        <a:p>
          <a:r>
            <a:rPr lang="es-MX" sz="1200" b="1" smtClean="0">
              <a:solidFill>
                <a:schemeClr val="tx1"/>
              </a:solidFill>
            </a:rPr>
            <a:t>2011 Ley 1438 (artículo 112</a:t>
          </a:r>
          <a:r>
            <a:rPr lang="es-MX" sz="1200" smtClean="0">
              <a:solidFill>
                <a:schemeClr val="tx1"/>
              </a:solidFill>
            </a:rPr>
            <a:t>)</a:t>
          </a:r>
          <a:endParaRPr lang="es-MX" sz="1200" dirty="0">
            <a:solidFill>
              <a:schemeClr val="tx1"/>
            </a:solidFill>
          </a:endParaRPr>
        </a:p>
      </dgm:t>
    </dgm:pt>
    <dgm:pt modelId="{7B1BF191-1556-4F71-8553-0579F4AC2230}" type="parTrans" cxnId="{CA154CBF-84DC-4811-8E04-795122B9E859}">
      <dgm:prSet/>
      <dgm:spPr/>
      <dgm:t>
        <a:bodyPr/>
        <a:lstStyle/>
        <a:p>
          <a:endParaRPr lang="es-CO" sz="1200">
            <a:solidFill>
              <a:schemeClr val="tx1"/>
            </a:solidFill>
          </a:endParaRPr>
        </a:p>
      </dgm:t>
    </dgm:pt>
    <dgm:pt modelId="{7EB4589C-3F79-4937-A379-A75E4C50874B}" type="sibTrans" cxnId="{CA154CBF-84DC-4811-8E04-795122B9E859}">
      <dgm:prSet custT="1"/>
      <dgm:spPr/>
      <dgm:t>
        <a:bodyPr/>
        <a:lstStyle/>
        <a:p>
          <a:endParaRPr lang="es-CO" sz="1200">
            <a:solidFill>
              <a:schemeClr val="tx1"/>
            </a:solidFill>
          </a:endParaRPr>
        </a:p>
      </dgm:t>
    </dgm:pt>
    <dgm:pt modelId="{A421CB37-12DE-4973-9833-18E66647F316}">
      <dgm:prSet custT="1"/>
      <dgm:spPr/>
      <dgm:t>
        <a:bodyPr/>
        <a:lstStyle/>
        <a:p>
          <a:r>
            <a:rPr lang="es-MX" sz="1200" b="1" smtClean="0">
              <a:solidFill>
                <a:schemeClr val="tx1"/>
              </a:solidFill>
            </a:rPr>
            <a:t>2007  Ley 1122</a:t>
          </a:r>
          <a:endParaRPr lang="es-CO" sz="1200" b="1" dirty="0">
            <a:solidFill>
              <a:schemeClr val="tx1"/>
            </a:solidFill>
          </a:endParaRPr>
        </a:p>
      </dgm:t>
    </dgm:pt>
    <dgm:pt modelId="{BF01B6B4-00D4-4276-B067-2F664EE708A7}" type="parTrans" cxnId="{8C744487-879D-40EA-A77F-6C6C8992E3DD}">
      <dgm:prSet/>
      <dgm:spPr/>
      <dgm:t>
        <a:bodyPr/>
        <a:lstStyle/>
        <a:p>
          <a:endParaRPr lang="es-CO" sz="1200">
            <a:solidFill>
              <a:schemeClr val="tx1"/>
            </a:solidFill>
          </a:endParaRPr>
        </a:p>
      </dgm:t>
    </dgm:pt>
    <dgm:pt modelId="{6046EE40-6766-4291-BE8A-56A804DC3514}" type="sibTrans" cxnId="{8C744487-879D-40EA-A77F-6C6C8992E3DD}">
      <dgm:prSet custT="1"/>
      <dgm:spPr/>
      <dgm:t>
        <a:bodyPr/>
        <a:lstStyle/>
        <a:p>
          <a:endParaRPr lang="es-CO" sz="1200">
            <a:solidFill>
              <a:schemeClr val="tx1"/>
            </a:solidFill>
          </a:endParaRPr>
        </a:p>
      </dgm:t>
    </dgm:pt>
    <dgm:pt modelId="{AEC570E1-AD0D-4E38-9D4D-1773D2BD1DF0}">
      <dgm:prSet custT="1"/>
      <dgm:spPr/>
      <dgm:t>
        <a:bodyPr/>
        <a:lstStyle/>
        <a:p>
          <a:r>
            <a:rPr lang="es-MX" sz="1200" b="1" smtClean="0">
              <a:solidFill>
                <a:schemeClr val="tx1"/>
              </a:solidFill>
            </a:rPr>
            <a:t>2001  Ley 715</a:t>
          </a:r>
          <a:endParaRPr lang="es-CO" sz="1200" dirty="0">
            <a:solidFill>
              <a:schemeClr val="tx1"/>
            </a:solidFill>
          </a:endParaRPr>
        </a:p>
      </dgm:t>
    </dgm:pt>
    <dgm:pt modelId="{20832186-9A38-4FBE-8D30-82B971E4CA75}" type="parTrans" cxnId="{0A5BA2E1-0ACC-481B-886E-C1AA558EFDBA}">
      <dgm:prSet/>
      <dgm:spPr/>
      <dgm:t>
        <a:bodyPr/>
        <a:lstStyle/>
        <a:p>
          <a:endParaRPr lang="es-CO" sz="1200">
            <a:solidFill>
              <a:schemeClr val="tx1"/>
            </a:solidFill>
          </a:endParaRPr>
        </a:p>
      </dgm:t>
    </dgm:pt>
    <dgm:pt modelId="{74203226-854E-4E0D-8EA1-74FD4F1758C6}" type="sibTrans" cxnId="{0A5BA2E1-0ACC-481B-886E-C1AA558EFDBA}">
      <dgm:prSet custT="1"/>
      <dgm:spPr/>
      <dgm:t>
        <a:bodyPr/>
        <a:lstStyle/>
        <a:p>
          <a:endParaRPr lang="es-CO" sz="1200">
            <a:solidFill>
              <a:schemeClr val="tx1"/>
            </a:solidFill>
          </a:endParaRPr>
        </a:p>
      </dgm:t>
    </dgm:pt>
    <dgm:pt modelId="{FBC30A63-44CF-43D9-8BFC-FE888B486AF3}">
      <dgm:prSet custT="1"/>
      <dgm:spPr/>
      <dgm:t>
        <a:bodyPr/>
        <a:lstStyle/>
        <a:p>
          <a:r>
            <a:rPr lang="es-CO" sz="1200" b="1" smtClean="0">
              <a:solidFill>
                <a:schemeClr val="tx1"/>
              </a:solidFill>
            </a:rPr>
            <a:t>2015 Ley 1751 (artículo 19)</a:t>
          </a:r>
          <a:endParaRPr lang="es-CO" sz="1200" b="1" dirty="0">
            <a:solidFill>
              <a:schemeClr val="tx1"/>
            </a:solidFill>
          </a:endParaRPr>
        </a:p>
      </dgm:t>
    </dgm:pt>
    <dgm:pt modelId="{A45991B5-E0E4-42AB-B276-794F200BBAC7}" type="parTrans" cxnId="{38D8C55C-DD35-4CC2-AE61-F10A3867FFAF}">
      <dgm:prSet/>
      <dgm:spPr/>
      <dgm:t>
        <a:bodyPr/>
        <a:lstStyle/>
        <a:p>
          <a:endParaRPr lang="es-CO" sz="1200">
            <a:solidFill>
              <a:schemeClr val="tx1"/>
            </a:solidFill>
          </a:endParaRPr>
        </a:p>
      </dgm:t>
    </dgm:pt>
    <dgm:pt modelId="{E65366E0-ABCA-47CC-AA64-DB5989326513}" type="sibTrans" cxnId="{38D8C55C-DD35-4CC2-AE61-F10A3867FFAF}">
      <dgm:prSet/>
      <dgm:spPr/>
      <dgm:t>
        <a:bodyPr/>
        <a:lstStyle/>
        <a:p>
          <a:endParaRPr lang="es-CO" sz="1200">
            <a:solidFill>
              <a:schemeClr val="tx1"/>
            </a:solidFill>
          </a:endParaRPr>
        </a:p>
      </dgm:t>
    </dgm:pt>
    <dgm:pt modelId="{D0CFCF8B-EA57-475B-A62D-13B1A4726E30}">
      <dgm:prSet custT="1"/>
      <dgm:spPr/>
      <dgm:t>
        <a:bodyPr/>
        <a:lstStyle/>
        <a:p>
          <a:r>
            <a:rPr lang="es-MX" sz="1200" dirty="0" smtClean="0">
              <a:solidFill>
                <a:schemeClr val="tx1"/>
              </a:solidFill>
            </a:rPr>
            <a:t>Es competencia del Ministerio en </a:t>
          </a:r>
          <a:r>
            <a:rPr lang="es-MX" sz="1200" b="1" dirty="0" smtClean="0">
              <a:solidFill>
                <a:schemeClr val="tx1"/>
              </a:solidFill>
            </a:rPr>
            <a:t>definir, diseñar, reglamentar, implantar y administrar el sistema integral de información en salud </a:t>
          </a:r>
          <a:r>
            <a:rPr lang="es-MX" sz="1200" dirty="0" smtClean="0">
              <a:solidFill>
                <a:schemeClr val="tx1"/>
              </a:solidFill>
            </a:rPr>
            <a:t>y el sistema de vigilancia en salud pública, con la participación de las entidades territoriales.</a:t>
          </a:r>
          <a:endParaRPr lang="es-CO" sz="1200" dirty="0">
            <a:solidFill>
              <a:schemeClr val="tx1"/>
            </a:solidFill>
          </a:endParaRPr>
        </a:p>
      </dgm:t>
    </dgm:pt>
    <dgm:pt modelId="{A2950BF1-8DA8-4EBE-9D86-C2E94E46DB0C}" type="parTrans" cxnId="{3BCF1C8B-E2D8-4267-B480-6859968CDF70}">
      <dgm:prSet/>
      <dgm:spPr/>
      <dgm:t>
        <a:bodyPr/>
        <a:lstStyle/>
        <a:p>
          <a:endParaRPr lang="en-US">
            <a:solidFill>
              <a:schemeClr val="tx1"/>
            </a:solidFill>
          </a:endParaRPr>
        </a:p>
      </dgm:t>
    </dgm:pt>
    <dgm:pt modelId="{9555E968-1674-45FA-A6CE-9819578F2505}" type="sibTrans" cxnId="{3BCF1C8B-E2D8-4267-B480-6859968CDF70}">
      <dgm:prSet/>
      <dgm:spPr/>
      <dgm:t>
        <a:bodyPr/>
        <a:lstStyle/>
        <a:p>
          <a:endParaRPr lang="en-US">
            <a:solidFill>
              <a:schemeClr val="tx1"/>
            </a:solidFill>
          </a:endParaRPr>
        </a:p>
      </dgm:t>
    </dgm:pt>
    <dgm:pt modelId="{DA7EF2E2-A528-4046-B106-906EE4F5A22C}">
      <dgm:prSet custT="1"/>
      <dgm:spPr/>
      <dgm:t>
        <a:bodyPr/>
        <a:lstStyle/>
        <a:p>
          <a:r>
            <a:rPr lang="es-MX" sz="1200" smtClean="0">
              <a:solidFill>
                <a:schemeClr val="tx1"/>
              </a:solidFill>
            </a:rPr>
            <a:t>Nombre SISPRO (Sistema Integrado de Información de la </a:t>
          </a:r>
          <a:r>
            <a:rPr lang="es-MX" sz="1200" b="0" smtClean="0">
              <a:solidFill>
                <a:schemeClr val="tx1"/>
              </a:solidFill>
            </a:rPr>
            <a:t>Protección Social). El Ministerio de la Protección Social </a:t>
          </a:r>
          <a:r>
            <a:rPr lang="es-MX" sz="1200" b="1" smtClean="0">
              <a:solidFill>
                <a:schemeClr val="tx1"/>
              </a:solidFill>
            </a:rPr>
            <a:t>definirá el plan de implementación.</a:t>
          </a:r>
          <a:endParaRPr lang="es-CO" sz="1200" b="1" dirty="0">
            <a:solidFill>
              <a:schemeClr val="tx1"/>
            </a:solidFill>
          </a:endParaRPr>
        </a:p>
      </dgm:t>
    </dgm:pt>
    <dgm:pt modelId="{09E40586-03BF-4CE7-9BA7-633B28BD8C68}" type="parTrans" cxnId="{3503170E-E10C-4D5B-945A-536F5EDD4D3F}">
      <dgm:prSet/>
      <dgm:spPr/>
      <dgm:t>
        <a:bodyPr/>
        <a:lstStyle/>
        <a:p>
          <a:endParaRPr lang="en-US">
            <a:solidFill>
              <a:schemeClr val="tx1"/>
            </a:solidFill>
          </a:endParaRPr>
        </a:p>
      </dgm:t>
    </dgm:pt>
    <dgm:pt modelId="{57F1C449-DD4D-4F4D-85C5-45B0049F2C28}" type="sibTrans" cxnId="{3503170E-E10C-4D5B-945A-536F5EDD4D3F}">
      <dgm:prSet/>
      <dgm:spPr/>
      <dgm:t>
        <a:bodyPr/>
        <a:lstStyle/>
        <a:p>
          <a:endParaRPr lang="en-US">
            <a:solidFill>
              <a:schemeClr val="tx1"/>
            </a:solidFill>
          </a:endParaRPr>
        </a:p>
      </dgm:t>
    </dgm:pt>
    <dgm:pt modelId="{77961A5B-CE5B-4B90-9C92-537FE2871800}">
      <dgm:prSet custT="1"/>
      <dgm:spPr/>
      <dgm:t>
        <a:bodyPr/>
        <a:lstStyle/>
        <a:p>
          <a:r>
            <a:rPr lang="es-MX" sz="1200" smtClean="0">
              <a:solidFill>
                <a:schemeClr val="tx1"/>
              </a:solidFill>
            </a:rPr>
            <a:t>El Ministerio de la Protección Social directamente será el responsable de </a:t>
          </a:r>
          <a:r>
            <a:rPr lang="es-MX" sz="1200" b="1" smtClean="0">
              <a:solidFill>
                <a:schemeClr val="tx1"/>
              </a:solidFill>
            </a:rPr>
            <a:t>articular la información y administrarla, </a:t>
          </a:r>
          <a:r>
            <a:rPr lang="es-MX" sz="1200" smtClean="0">
              <a:solidFill>
                <a:schemeClr val="tx1"/>
              </a:solidFill>
            </a:rPr>
            <a:t>a través del Sistema Integrado de Información de la Protección Social (SISPRO)</a:t>
          </a:r>
          <a:endParaRPr lang="es-CO" sz="1200" dirty="0">
            <a:solidFill>
              <a:schemeClr val="tx1"/>
            </a:solidFill>
          </a:endParaRPr>
        </a:p>
      </dgm:t>
    </dgm:pt>
    <dgm:pt modelId="{BC855E85-8026-4C1D-82B7-3A66EC9B2851}" type="parTrans" cxnId="{CC86A9F4-DC93-41E0-BC84-107474C50F68}">
      <dgm:prSet/>
      <dgm:spPr/>
      <dgm:t>
        <a:bodyPr/>
        <a:lstStyle/>
        <a:p>
          <a:endParaRPr lang="en-US">
            <a:solidFill>
              <a:schemeClr val="tx1"/>
            </a:solidFill>
          </a:endParaRPr>
        </a:p>
      </dgm:t>
    </dgm:pt>
    <dgm:pt modelId="{644EDF6A-F96D-4D73-9F93-BF7DE3E85643}" type="sibTrans" cxnId="{CC86A9F4-DC93-41E0-BC84-107474C50F68}">
      <dgm:prSet/>
      <dgm:spPr/>
      <dgm:t>
        <a:bodyPr/>
        <a:lstStyle/>
        <a:p>
          <a:endParaRPr lang="en-US">
            <a:solidFill>
              <a:schemeClr val="tx1"/>
            </a:solidFill>
          </a:endParaRPr>
        </a:p>
      </dgm:t>
    </dgm:pt>
    <dgm:pt modelId="{322C5EBE-7761-4852-920E-1290A963E90F}">
      <dgm:prSet custT="1"/>
      <dgm:spPr/>
      <dgm:t>
        <a:bodyPr/>
        <a:lstStyle/>
        <a:p>
          <a:r>
            <a:rPr lang="es-CO" sz="1200" smtClean="0">
              <a:solidFill>
                <a:schemeClr val="tx1"/>
              </a:solidFill>
            </a:rPr>
            <a:t>Los agentes del Sistema deben </a:t>
          </a:r>
          <a:r>
            <a:rPr lang="es-CO" sz="1200" b="1" smtClean="0">
              <a:solidFill>
                <a:schemeClr val="tx1"/>
              </a:solidFill>
            </a:rPr>
            <a:t>suministrar la información que requiere el Ministerio </a:t>
          </a:r>
          <a:r>
            <a:rPr lang="es-CO" sz="1200" b="0" smtClean="0">
              <a:solidFill>
                <a:schemeClr val="tx1"/>
              </a:solidFill>
            </a:rPr>
            <a:t>en los </a:t>
          </a:r>
          <a:r>
            <a:rPr lang="es-CO" sz="1200" smtClean="0">
              <a:solidFill>
                <a:schemeClr val="tx1"/>
              </a:solidFill>
            </a:rPr>
            <a:t>términos y condiciones que se determine</a:t>
          </a:r>
          <a:endParaRPr lang="es-CO" sz="1200" dirty="0">
            <a:solidFill>
              <a:schemeClr val="tx1"/>
            </a:solidFill>
          </a:endParaRPr>
        </a:p>
      </dgm:t>
    </dgm:pt>
    <dgm:pt modelId="{4856962C-9C22-4946-B67B-5DF1953E00BC}" type="parTrans" cxnId="{B00038B4-061A-4694-B89A-B1C82988D41B}">
      <dgm:prSet/>
      <dgm:spPr/>
      <dgm:t>
        <a:bodyPr/>
        <a:lstStyle/>
        <a:p>
          <a:endParaRPr lang="en-US">
            <a:solidFill>
              <a:schemeClr val="tx1"/>
            </a:solidFill>
          </a:endParaRPr>
        </a:p>
      </dgm:t>
    </dgm:pt>
    <dgm:pt modelId="{4556930E-9C48-4A0D-8DA1-DDFE411FD104}" type="sibTrans" cxnId="{B00038B4-061A-4694-B89A-B1C82988D41B}">
      <dgm:prSet/>
      <dgm:spPr/>
      <dgm:t>
        <a:bodyPr/>
        <a:lstStyle/>
        <a:p>
          <a:endParaRPr lang="en-US">
            <a:solidFill>
              <a:schemeClr val="tx1"/>
            </a:solidFill>
          </a:endParaRPr>
        </a:p>
      </dgm:t>
    </dgm:pt>
    <dgm:pt modelId="{E8ED00B1-E907-4266-8E08-6BD71F581A42}">
      <dgm:prSet custT="1"/>
      <dgm:spPr/>
      <dgm:t>
        <a:bodyPr/>
        <a:lstStyle/>
        <a:p>
          <a:r>
            <a:rPr lang="es-CO" sz="1200" b="1" smtClean="0">
              <a:solidFill>
                <a:schemeClr val="tx1"/>
              </a:solidFill>
            </a:rPr>
            <a:t>2011 Decreto-Ley 4107</a:t>
          </a:r>
          <a:endParaRPr lang="es-CO" sz="1200" b="1" dirty="0">
            <a:solidFill>
              <a:schemeClr val="tx1"/>
            </a:solidFill>
          </a:endParaRPr>
        </a:p>
      </dgm:t>
    </dgm:pt>
    <dgm:pt modelId="{65018364-0FD5-41CB-85DF-1E7F05329B5B}" type="parTrans" cxnId="{99BA5CF5-8111-4B12-BD48-118EBF202CDE}">
      <dgm:prSet/>
      <dgm:spPr/>
      <dgm:t>
        <a:bodyPr/>
        <a:lstStyle/>
        <a:p>
          <a:endParaRPr lang="en-US">
            <a:solidFill>
              <a:schemeClr val="tx1"/>
            </a:solidFill>
          </a:endParaRPr>
        </a:p>
      </dgm:t>
    </dgm:pt>
    <dgm:pt modelId="{84E05790-60BD-4C54-A903-8A7F202AE749}" type="sibTrans" cxnId="{99BA5CF5-8111-4B12-BD48-118EBF202CDE}">
      <dgm:prSet/>
      <dgm:spPr/>
      <dgm:t>
        <a:bodyPr/>
        <a:lstStyle/>
        <a:p>
          <a:endParaRPr lang="en-US">
            <a:solidFill>
              <a:schemeClr val="tx1"/>
            </a:solidFill>
          </a:endParaRPr>
        </a:p>
      </dgm:t>
    </dgm:pt>
    <dgm:pt modelId="{89A838C2-4573-489E-8D6F-B10143728DE8}">
      <dgm:prSet custT="1"/>
      <dgm:spPr/>
      <dgm:t>
        <a:bodyPr/>
        <a:lstStyle/>
        <a:p>
          <a:r>
            <a:rPr lang="es-CO" altLang="es-MX" sz="1200" smtClean="0">
              <a:solidFill>
                <a:schemeClr val="tx1"/>
              </a:solidFill>
            </a:rPr>
            <a:t>El MSPS es responsable de la </a:t>
          </a:r>
          <a:r>
            <a:rPr lang="es-CO" altLang="es-MX" sz="1200" b="1" smtClean="0">
              <a:solidFill>
                <a:schemeClr val="tx1"/>
              </a:solidFill>
            </a:rPr>
            <a:t>administración de los sistemas de información </a:t>
          </a:r>
          <a:r>
            <a:rPr lang="es-CO" altLang="es-MX" sz="1200" smtClean="0">
              <a:solidFill>
                <a:schemeClr val="tx1"/>
              </a:solidFill>
            </a:rPr>
            <a:t>de salud y de protección social</a:t>
          </a:r>
          <a:endParaRPr lang="es-CO" sz="1200" dirty="0">
            <a:solidFill>
              <a:schemeClr val="tx1"/>
            </a:solidFill>
          </a:endParaRPr>
        </a:p>
      </dgm:t>
    </dgm:pt>
    <dgm:pt modelId="{5A2730D2-8ECA-471F-87A7-2F09398325AF}" type="parTrans" cxnId="{88DFEFC0-655D-454C-AD9A-5164D2DAE06C}">
      <dgm:prSet/>
      <dgm:spPr/>
      <dgm:t>
        <a:bodyPr/>
        <a:lstStyle/>
        <a:p>
          <a:endParaRPr lang="en-US">
            <a:solidFill>
              <a:schemeClr val="tx1"/>
            </a:solidFill>
          </a:endParaRPr>
        </a:p>
      </dgm:t>
    </dgm:pt>
    <dgm:pt modelId="{1618BC1E-592F-4271-94D9-295AEDD3AE0E}" type="sibTrans" cxnId="{88DFEFC0-655D-454C-AD9A-5164D2DAE06C}">
      <dgm:prSet/>
      <dgm:spPr/>
      <dgm:t>
        <a:bodyPr/>
        <a:lstStyle/>
        <a:p>
          <a:endParaRPr lang="en-US">
            <a:solidFill>
              <a:schemeClr val="tx1"/>
            </a:solidFill>
          </a:endParaRPr>
        </a:p>
      </dgm:t>
    </dgm:pt>
    <dgm:pt modelId="{C4688A3F-55B8-4781-B199-DACC428B9675}">
      <dgm:prSet custT="1"/>
      <dgm:spPr/>
      <dgm:t>
        <a:bodyPr/>
        <a:lstStyle/>
        <a:p>
          <a:r>
            <a:rPr lang="es-ES_tradnl" sz="1200" smtClean="0">
              <a:solidFill>
                <a:schemeClr val="tx1"/>
              </a:solidFill>
            </a:rPr>
            <a:t>El Ministerio de salud </a:t>
          </a:r>
          <a:r>
            <a:rPr lang="es-ES_tradnl" sz="1200" b="1" smtClean="0">
              <a:solidFill>
                <a:schemeClr val="tx1"/>
              </a:solidFill>
            </a:rPr>
            <a:t>define y reglamenta </a:t>
          </a:r>
          <a:r>
            <a:rPr lang="es-ES_tradnl" sz="1200" smtClean="0">
              <a:solidFill>
                <a:schemeClr val="tx1"/>
              </a:solidFill>
            </a:rPr>
            <a:t>los</a:t>
          </a:r>
          <a:r>
            <a:rPr lang="es-MX" sz="1200" smtClean="0">
              <a:solidFill>
                <a:schemeClr val="tx1"/>
              </a:solidFill>
            </a:rPr>
            <a:t> términos de responsabilidad, clasificación, periodicidad, destino y claridad de la </a:t>
          </a:r>
          <a:r>
            <a:rPr lang="es-MX" sz="1200" b="1" smtClean="0">
              <a:solidFill>
                <a:schemeClr val="tx1"/>
              </a:solidFill>
            </a:rPr>
            <a:t>información epidemiológica </a:t>
          </a:r>
          <a:r>
            <a:rPr lang="es-MX" sz="1200" smtClean="0">
              <a:solidFill>
                <a:schemeClr val="tx1"/>
              </a:solidFill>
            </a:rPr>
            <a:t>del país la cual es </a:t>
          </a:r>
          <a:r>
            <a:rPr lang="es-MX" sz="1200" b="1" smtClean="0">
              <a:solidFill>
                <a:schemeClr val="tx1"/>
              </a:solidFill>
            </a:rPr>
            <a:t>obligatoria </a:t>
          </a:r>
          <a:r>
            <a:rPr lang="es-MX" sz="1200" smtClean="0">
              <a:solidFill>
                <a:schemeClr val="tx1"/>
              </a:solidFill>
            </a:rPr>
            <a:t>para todas las personas naturales o jurídicas, residentes o establecidas en el territorio nacional</a:t>
          </a:r>
          <a:endParaRPr lang="es-CO" sz="1200" dirty="0">
            <a:solidFill>
              <a:schemeClr val="tx1"/>
            </a:solidFill>
          </a:endParaRPr>
        </a:p>
      </dgm:t>
    </dgm:pt>
    <dgm:pt modelId="{2D53B945-3CAF-4B2D-A683-B17F05472B23}" type="parTrans" cxnId="{F997405C-A5FC-4924-8C24-2D2BBD3543A3}">
      <dgm:prSet/>
      <dgm:spPr/>
      <dgm:t>
        <a:bodyPr/>
        <a:lstStyle/>
        <a:p>
          <a:endParaRPr lang="en-US">
            <a:solidFill>
              <a:schemeClr val="tx1"/>
            </a:solidFill>
          </a:endParaRPr>
        </a:p>
      </dgm:t>
    </dgm:pt>
    <dgm:pt modelId="{1049579C-40B6-4544-90F6-CF8AD08E0E8E}" type="sibTrans" cxnId="{F997405C-A5FC-4924-8C24-2D2BBD3543A3}">
      <dgm:prSet/>
      <dgm:spPr/>
      <dgm:t>
        <a:bodyPr/>
        <a:lstStyle/>
        <a:p>
          <a:endParaRPr lang="en-US">
            <a:solidFill>
              <a:schemeClr val="tx1"/>
            </a:solidFill>
          </a:endParaRPr>
        </a:p>
      </dgm:t>
    </dgm:pt>
    <dgm:pt modelId="{A2607881-C049-41FD-A5AB-41ECC5423242}" type="pres">
      <dgm:prSet presAssocID="{86AB6E2C-0FF2-46DB-AFBD-DE809136066D}" presName="Name0" presStyleCnt="0">
        <dgm:presLayoutVars>
          <dgm:dir/>
          <dgm:animLvl val="lvl"/>
          <dgm:resizeHandles val="exact"/>
        </dgm:presLayoutVars>
      </dgm:prSet>
      <dgm:spPr/>
      <dgm:t>
        <a:bodyPr/>
        <a:lstStyle/>
        <a:p>
          <a:endParaRPr lang="es-CO"/>
        </a:p>
      </dgm:t>
    </dgm:pt>
    <dgm:pt modelId="{9B3A5C3E-8BD1-4E70-B972-C66C2F4519A6}" type="pres">
      <dgm:prSet presAssocID="{2C1DA2A6-84E2-4257-A78C-D0120CE8A944}" presName="composite" presStyleCnt="0"/>
      <dgm:spPr/>
      <dgm:t>
        <a:bodyPr/>
        <a:lstStyle/>
        <a:p>
          <a:endParaRPr lang="es-CO"/>
        </a:p>
      </dgm:t>
    </dgm:pt>
    <dgm:pt modelId="{40E9BFD1-9A2C-4765-83A2-D6823D0C572D}" type="pres">
      <dgm:prSet presAssocID="{2C1DA2A6-84E2-4257-A78C-D0120CE8A944}" presName="parTx" presStyleLbl="node1" presStyleIdx="0" presStyleCnt="6">
        <dgm:presLayoutVars>
          <dgm:chMax val="0"/>
          <dgm:chPref val="0"/>
          <dgm:bulletEnabled val="1"/>
        </dgm:presLayoutVars>
      </dgm:prSet>
      <dgm:spPr/>
      <dgm:t>
        <a:bodyPr/>
        <a:lstStyle/>
        <a:p>
          <a:endParaRPr lang="es-CO"/>
        </a:p>
      </dgm:t>
    </dgm:pt>
    <dgm:pt modelId="{3C6F4EE8-4FC9-46FC-AEF4-4C65123C0605}" type="pres">
      <dgm:prSet presAssocID="{2C1DA2A6-84E2-4257-A78C-D0120CE8A944}" presName="desTx" presStyleLbl="revTx" presStyleIdx="0" presStyleCnt="6">
        <dgm:presLayoutVars>
          <dgm:bulletEnabled val="1"/>
        </dgm:presLayoutVars>
      </dgm:prSet>
      <dgm:spPr/>
      <dgm:t>
        <a:bodyPr/>
        <a:lstStyle/>
        <a:p>
          <a:endParaRPr lang="es-CO"/>
        </a:p>
      </dgm:t>
    </dgm:pt>
    <dgm:pt modelId="{E57B9717-9DA0-4DCE-9EA1-5E8D6AC23DC5}" type="pres">
      <dgm:prSet presAssocID="{1DD25C19-FBD2-4193-8E33-23820BC48962}" presName="space" presStyleCnt="0"/>
      <dgm:spPr/>
      <dgm:t>
        <a:bodyPr/>
        <a:lstStyle/>
        <a:p>
          <a:endParaRPr lang="es-CO"/>
        </a:p>
      </dgm:t>
    </dgm:pt>
    <dgm:pt modelId="{6F3AD14A-3CA9-4EB9-A5C6-CD60ECF793B1}" type="pres">
      <dgm:prSet presAssocID="{AEC570E1-AD0D-4E38-9D4D-1773D2BD1DF0}" presName="composite" presStyleCnt="0"/>
      <dgm:spPr/>
      <dgm:t>
        <a:bodyPr/>
        <a:lstStyle/>
        <a:p>
          <a:endParaRPr lang="es-CO"/>
        </a:p>
      </dgm:t>
    </dgm:pt>
    <dgm:pt modelId="{534E29B5-FDEC-451F-B5A8-CEEAAD25C8F8}" type="pres">
      <dgm:prSet presAssocID="{AEC570E1-AD0D-4E38-9D4D-1773D2BD1DF0}" presName="parTx" presStyleLbl="node1" presStyleIdx="1" presStyleCnt="6">
        <dgm:presLayoutVars>
          <dgm:chMax val="0"/>
          <dgm:chPref val="0"/>
          <dgm:bulletEnabled val="1"/>
        </dgm:presLayoutVars>
      </dgm:prSet>
      <dgm:spPr/>
      <dgm:t>
        <a:bodyPr/>
        <a:lstStyle/>
        <a:p>
          <a:endParaRPr lang="es-CO"/>
        </a:p>
      </dgm:t>
    </dgm:pt>
    <dgm:pt modelId="{BE5FEB41-C631-4B27-A2FE-186445956652}" type="pres">
      <dgm:prSet presAssocID="{AEC570E1-AD0D-4E38-9D4D-1773D2BD1DF0}" presName="desTx" presStyleLbl="revTx" presStyleIdx="1" presStyleCnt="6">
        <dgm:presLayoutVars>
          <dgm:bulletEnabled val="1"/>
        </dgm:presLayoutVars>
      </dgm:prSet>
      <dgm:spPr/>
      <dgm:t>
        <a:bodyPr/>
        <a:lstStyle/>
        <a:p>
          <a:endParaRPr lang="es-CO"/>
        </a:p>
      </dgm:t>
    </dgm:pt>
    <dgm:pt modelId="{9F31D744-1823-4A60-9E99-C05E53C85A69}" type="pres">
      <dgm:prSet presAssocID="{74203226-854E-4E0D-8EA1-74FD4F1758C6}" presName="space" presStyleCnt="0"/>
      <dgm:spPr/>
      <dgm:t>
        <a:bodyPr/>
        <a:lstStyle/>
        <a:p>
          <a:endParaRPr lang="es-CO"/>
        </a:p>
      </dgm:t>
    </dgm:pt>
    <dgm:pt modelId="{844AAE5D-5688-4713-910F-30F079E96270}" type="pres">
      <dgm:prSet presAssocID="{A421CB37-12DE-4973-9833-18E66647F316}" presName="composite" presStyleCnt="0"/>
      <dgm:spPr/>
      <dgm:t>
        <a:bodyPr/>
        <a:lstStyle/>
        <a:p>
          <a:endParaRPr lang="es-CO"/>
        </a:p>
      </dgm:t>
    </dgm:pt>
    <dgm:pt modelId="{83CFB63D-F012-4DB0-9CBC-9D3694D571A1}" type="pres">
      <dgm:prSet presAssocID="{A421CB37-12DE-4973-9833-18E66647F316}" presName="parTx" presStyleLbl="node1" presStyleIdx="2" presStyleCnt="6">
        <dgm:presLayoutVars>
          <dgm:chMax val="0"/>
          <dgm:chPref val="0"/>
          <dgm:bulletEnabled val="1"/>
        </dgm:presLayoutVars>
      </dgm:prSet>
      <dgm:spPr/>
      <dgm:t>
        <a:bodyPr/>
        <a:lstStyle/>
        <a:p>
          <a:endParaRPr lang="es-CO"/>
        </a:p>
      </dgm:t>
    </dgm:pt>
    <dgm:pt modelId="{EC709370-F024-4D76-B916-2737168D8AE3}" type="pres">
      <dgm:prSet presAssocID="{A421CB37-12DE-4973-9833-18E66647F316}" presName="desTx" presStyleLbl="revTx" presStyleIdx="2" presStyleCnt="6">
        <dgm:presLayoutVars>
          <dgm:bulletEnabled val="1"/>
        </dgm:presLayoutVars>
      </dgm:prSet>
      <dgm:spPr/>
      <dgm:t>
        <a:bodyPr/>
        <a:lstStyle/>
        <a:p>
          <a:endParaRPr lang="es-CO"/>
        </a:p>
      </dgm:t>
    </dgm:pt>
    <dgm:pt modelId="{BA3FEC12-32AE-4ADA-9FE6-D0A1634F4EB3}" type="pres">
      <dgm:prSet presAssocID="{6046EE40-6766-4291-BE8A-56A804DC3514}" presName="space" presStyleCnt="0"/>
      <dgm:spPr/>
      <dgm:t>
        <a:bodyPr/>
        <a:lstStyle/>
        <a:p>
          <a:endParaRPr lang="es-CO"/>
        </a:p>
      </dgm:t>
    </dgm:pt>
    <dgm:pt modelId="{B7D40BA4-2326-481F-8091-CA23247010B9}" type="pres">
      <dgm:prSet presAssocID="{72F9ADD8-1DBE-491F-BBD3-34E5E0740867}" presName="composite" presStyleCnt="0"/>
      <dgm:spPr/>
      <dgm:t>
        <a:bodyPr/>
        <a:lstStyle/>
        <a:p>
          <a:endParaRPr lang="es-CO"/>
        </a:p>
      </dgm:t>
    </dgm:pt>
    <dgm:pt modelId="{A1283757-2718-4837-812E-BB56DD4C4A7E}" type="pres">
      <dgm:prSet presAssocID="{72F9ADD8-1DBE-491F-BBD3-34E5E0740867}" presName="parTx" presStyleLbl="node1" presStyleIdx="3" presStyleCnt="6">
        <dgm:presLayoutVars>
          <dgm:chMax val="0"/>
          <dgm:chPref val="0"/>
          <dgm:bulletEnabled val="1"/>
        </dgm:presLayoutVars>
      </dgm:prSet>
      <dgm:spPr/>
      <dgm:t>
        <a:bodyPr/>
        <a:lstStyle/>
        <a:p>
          <a:endParaRPr lang="es-CO"/>
        </a:p>
      </dgm:t>
    </dgm:pt>
    <dgm:pt modelId="{D6B38EA6-63C1-45D1-9AAB-4ACAF0ADB1CC}" type="pres">
      <dgm:prSet presAssocID="{72F9ADD8-1DBE-491F-BBD3-34E5E0740867}" presName="desTx" presStyleLbl="revTx" presStyleIdx="3" presStyleCnt="6">
        <dgm:presLayoutVars>
          <dgm:bulletEnabled val="1"/>
        </dgm:presLayoutVars>
      </dgm:prSet>
      <dgm:spPr/>
      <dgm:t>
        <a:bodyPr/>
        <a:lstStyle/>
        <a:p>
          <a:endParaRPr lang="es-CO"/>
        </a:p>
      </dgm:t>
    </dgm:pt>
    <dgm:pt modelId="{570B364C-8BC2-4BEE-AB37-FF57A03C748B}" type="pres">
      <dgm:prSet presAssocID="{7EB4589C-3F79-4937-A379-A75E4C50874B}" presName="space" presStyleCnt="0"/>
      <dgm:spPr/>
      <dgm:t>
        <a:bodyPr/>
        <a:lstStyle/>
        <a:p>
          <a:endParaRPr lang="es-CO"/>
        </a:p>
      </dgm:t>
    </dgm:pt>
    <dgm:pt modelId="{3EB623C0-CFA3-4C23-AA7F-A77711B10A57}" type="pres">
      <dgm:prSet presAssocID="{E8ED00B1-E907-4266-8E08-6BD71F581A42}" presName="composite" presStyleCnt="0"/>
      <dgm:spPr/>
      <dgm:t>
        <a:bodyPr/>
        <a:lstStyle/>
        <a:p>
          <a:endParaRPr lang="es-CO"/>
        </a:p>
      </dgm:t>
    </dgm:pt>
    <dgm:pt modelId="{36099C91-82E1-411E-899E-48FF7AE3D4FD}" type="pres">
      <dgm:prSet presAssocID="{E8ED00B1-E907-4266-8E08-6BD71F581A42}" presName="parTx" presStyleLbl="node1" presStyleIdx="4" presStyleCnt="6">
        <dgm:presLayoutVars>
          <dgm:chMax val="0"/>
          <dgm:chPref val="0"/>
          <dgm:bulletEnabled val="1"/>
        </dgm:presLayoutVars>
      </dgm:prSet>
      <dgm:spPr/>
      <dgm:t>
        <a:bodyPr/>
        <a:lstStyle/>
        <a:p>
          <a:endParaRPr lang="es-CO"/>
        </a:p>
      </dgm:t>
    </dgm:pt>
    <dgm:pt modelId="{D1A5D1ED-7020-4B8C-BFC4-8B476B51227C}" type="pres">
      <dgm:prSet presAssocID="{E8ED00B1-E907-4266-8E08-6BD71F581A42}" presName="desTx" presStyleLbl="revTx" presStyleIdx="4" presStyleCnt="6">
        <dgm:presLayoutVars>
          <dgm:bulletEnabled val="1"/>
        </dgm:presLayoutVars>
      </dgm:prSet>
      <dgm:spPr/>
      <dgm:t>
        <a:bodyPr/>
        <a:lstStyle/>
        <a:p>
          <a:endParaRPr lang="es-CO"/>
        </a:p>
      </dgm:t>
    </dgm:pt>
    <dgm:pt modelId="{E67B69E7-7258-4FF2-96D1-D44396706D3B}" type="pres">
      <dgm:prSet presAssocID="{84E05790-60BD-4C54-A903-8A7F202AE749}" presName="space" presStyleCnt="0"/>
      <dgm:spPr/>
      <dgm:t>
        <a:bodyPr/>
        <a:lstStyle/>
        <a:p>
          <a:endParaRPr lang="es-CO"/>
        </a:p>
      </dgm:t>
    </dgm:pt>
    <dgm:pt modelId="{9540E447-6970-4535-9EB6-B38649902886}" type="pres">
      <dgm:prSet presAssocID="{FBC30A63-44CF-43D9-8BFC-FE888B486AF3}" presName="composite" presStyleCnt="0"/>
      <dgm:spPr/>
      <dgm:t>
        <a:bodyPr/>
        <a:lstStyle/>
        <a:p>
          <a:endParaRPr lang="es-CO"/>
        </a:p>
      </dgm:t>
    </dgm:pt>
    <dgm:pt modelId="{51B15975-A85C-4262-A304-98304B6BB8F8}" type="pres">
      <dgm:prSet presAssocID="{FBC30A63-44CF-43D9-8BFC-FE888B486AF3}" presName="parTx" presStyleLbl="node1" presStyleIdx="5" presStyleCnt="6">
        <dgm:presLayoutVars>
          <dgm:chMax val="0"/>
          <dgm:chPref val="0"/>
          <dgm:bulletEnabled val="1"/>
        </dgm:presLayoutVars>
      </dgm:prSet>
      <dgm:spPr/>
      <dgm:t>
        <a:bodyPr/>
        <a:lstStyle/>
        <a:p>
          <a:endParaRPr lang="es-CO"/>
        </a:p>
      </dgm:t>
    </dgm:pt>
    <dgm:pt modelId="{6FC456E5-5E69-4B9B-9CD9-52C7DC1B4117}" type="pres">
      <dgm:prSet presAssocID="{FBC30A63-44CF-43D9-8BFC-FE888B486AF3}" presName="desTx" presStyleLbl="revTx" presStyleIdx="5" presStyleCnt="6" custLinFactNeighborX="2289" custLinFactNeighborY="695">
        <dgm:presLayoutVars>
          <dgm:bulletEnabled val="1"/>
        </dgm:presLayoutVars>
      </dgm:prSet>
      <dgm:spPr/>
      <dgm:t>
        <a:bodyPr/>
        <a:lstStyle/>
        <a:p>
          <a:endParaRPr lang="es-CO"/>
        </a:p>
      </dgm:t>
    </dgm:pt>
  </dgm:ptLst>
  <dgm:cxnLst>
    <dgm:cxn modelId="{70B540E3-EFB2-4842-B0CE-1600FB641B96}" type="presOf" srcId="{C4688A3F-55B8-4781-B199-DACC428B9675}" destId="{3C6F4EE8-4FC9-46FC-AEF4-4C65123C0605}" srcOrd="0" destOrd="0" presId="urn:microsoft.com/office/officeart/2005/8/layout/chevron1"/>
    <dgm:cxn modelId="{99BA5CF5-8111-4B12-BD48-118EBF202CDE}" srcId="{86AB6E2C-0FF2-46DB-AFBD-DE809136066D}" destId="{E8ED00B1-E907-4266-8E08-6BD71F581A42}" srcOrd="4" destOrd="0" parTransId="{65018364-0FD5-41CB-85DF-1E7F05329B5B}" sibTransId="{84E05790-60BD-4C54-A903-8A7F202AE749}"/>
    <dgm:cxn modelId="{EF924E05-72B9-4355-9348-64F073433A23}" type="presOf" srcId="{A421CB37-12DE-4973-9833-18E66647F316}" destId="{83CFB63D-F012-4DB0-9CBC-9D3694D571A1}" srcOrd="0" destOrd="0" presId="urn:microsoft.com/office/officeart/2005/8/layout/chevron1"/>
    <dgm:cxn modelId="{30EE2088-4895-4549-BC01-982015497760}" type="presOf" srcId="{E8ED00B1-E907-4266-8E08-6BD71F581A42}" destId="{36099C91-82E1-411E-899E-48FF7AE3D4FD}" srcOrd="0" destOrd="0" presId="urn:microsoft.com/office/officeart/2005/8/layout/chevron1"/>
    <dgm:cxn modelId="{CA154CBF-84DC-4811-8E04-795122B9E859}" srcId="{86AB6E2C-0FF2-46DB-AFBD-DE809136066D}" destId="{72F9ADD8-1DBE-491F-BBD3-34E5E0740867}" srcOrd="3" destOrd="0" parTransId="{7B1BF191-1556-4F71-8553-0579F4AC2230}" sibTransId="{7EB4589C-3F79-4937-A379-A75E4C50874B}"/>
    <dgm:cxn modelId="{3BCF1C8B-E2D8-4267-B480-6859968CDF70}" srcId="{AEC570E1-AD0D-4E38-9D4D-1773D2BD1DF0}" destId="{D0CFCF8B-EA57-475B-A62D-13B1A4726E30}" srcOrd="0" destOrd="0" parTransId="{A2950BF1-8DA8-4EBE-9D86-C2E94E46DB0C}" sibTransId="{9555E968-1674-45FA-A6CE-9819578F2505}"/>
    <dgm:cxn modelId="{90F614C3-4432-4467-B5EA-03CFF28677EF}" type="presOf" srcId="{89A838C2-4573-489E-8D6F-B10143728DE8}" destId="{D1A5D1ED-7020-4B8C-BFC4-8B476B51227C}" srcOrd="0" destOrd="0" presId="urn:microsoft.com/office/officeart/2005/8/layout/chevron1"/>
    <dgm:cxn modelId="{6DAC1469-2ED8-444F-A948-B8C2D6CDBB77}" type="presOf" srcId="{322C5EBE-7761-4852-920E-1290A963E90F}" destId="{6FC456E5-5E69-4B9B-9CD9-52C7DC1B4117}" srcOrd="0" destOrd="0" presId="urn:microsoft.com/office/officeart/2005/8/layout/chevron1"/>
    <dgm:cxn modelId="{72F6F91E-F2F8-418C-8868-584DE5A9F619}" type="presOf" srcId="{77961A5B-CE5B-4B90-9C92-537FE2871800}" destId="{D6B38EA6-63C1-45D1-9AAB-4ACAF0ADB1CC}" srcOrd="0" destOrd="0" presId="urn:microsoft.com/office/officeart/2005/8/layout/chevron1"/>
    <dgm:cxn modelId="{28E019D0-3E61-49DE-894A-7728DC95FCFF}" type="presOf" srcId="{D0CFCF8B-EA57-475B-A62D-13B1A4726E30}" destId="{BE5FEB41-C631-4B27-A2FE-186445956652}" srcOrd="0" destOrd="0" presId="urn:microsoft.com/office/officeart/2005/8/layout/chevron1"/>
    <dgm:cxn modelId="{BB9A9410-C142-41EA-BA3E-48FB3FFCDC23}" type="presOf" srcId="{AEC570E1-AD0D-4E38-9D4D-1773D2BD1DF0}" destId="{534E29B5-FDEC-451F-B5A8-CEEAAD25C8F8}" srcOrd="0" destOrd="0" presId="urn:microsoft.com/office/officeart/2005/8/layout/chevron1"/>
    <dgm:cxn modelId="{B00038B4-061A-4694-B89A-B1C82988D41B}" srcId="{FBC30A63-44CF-43D9-8BFC-FE888B486AF3}" destId="{322C5EBE-7761-4852-920E-1290A963E90F}" srcOrd="0" destOrd="0" parTransId="{4856962C-9C22-4946-B67B-5DF1953E00BC}" sibTransId="{4556930E-9C48-4A0D-8DA1-DDFE411FD104}"/>
    <dgm:cxn modelId="{0A5BA2E1-0ACC-481B-886E-C1AA558EFDBA}" srcId="{86AB6E2C-0FF2-46DB-AFBD-DE809136066D}" destId="{AEC570E1-AD0D-4E38-9D4D-1773D2BD1DF0}" srcOrd="1" destOrd="0" parTransId="{20832186-9A38-4FBE-8D30-82B971E4CA75}" sibTransId="{74203226-854E-4E0D-8EA1-74FD4F1758C6}"/>
    <dgm:cxn modelId="{67B945AE-9A4A-424E-AAEF-4010921A3244}" type="presOf" srcId="{2C1DA2A6-84E2-4257-A78C-D0120CE8A944}" destId="{40E9BFD1-9A2C-4765-83A2-D6823D0C572D}" srcOrd="0" destOrd="0" presId="urn:microsoft.com/office/officeart/2005/8/layout/chevron1"/>
    <dgm:cxn modelId="{42FF27CF-A7F2-41B2-B194-92D71BC8965F}" type="presOf" srcId="{72F9ADD8-1DBE-491F-BBD3-34E5E0740867}" destId="{A1283757-2718-4837-812E-BB56DD4C4A7E}" srcOrd="0" destOrd="0" presId="urn:microsoft.com/office/officeart/2005/8/layout/chevron1"/>
    <dgm:cxn modelId="{F997405C-A5FC-4924-8C24-2D2BBD3543A3}" srcId="{2C1DA2A6-84E2-4257-A78C-D0120CE8A944}" destId="{C4688A3F-55B8-4781-B199-DACC428B9675}" srcOrd="0" destOrd="0" parTransId="{2D53B945-3CAF-4B2D-A683-B17F05472B23}" sibTransId="{1049579C-40B6-4544-90F6-CF8AD08E0E8E}"/>
    <dgm:cxn modelId="{ECADB4E1-819D-4D28-B55A-A44CD90D8DFC}" type="presOf" srcId="{FBC30A63-44CF-43D9-8BFC-FE888B486AF3}" destId="{51B15975-A85C-4262-A304-98304B6BB8F8}" srcOrd="0" destOrd="0" presId="urn:microsoft.com/office/officeart/2005/8/layout/chevron1"/>
    <dgm:cxn modelId="{270FB04C-8C91-4F35-82A6-32B77B009F63}" srcId="{86AB6E2C-0FF2-46DB-AFBD-DE809136066D}" destId="{2C1DA2A6-84E2-4257-A78C-D0120CE8A944}" srcOrd="0" destOrd="0" parTransId="{0D6D09D6-546C-4185-8409-C1A33B1D586E}" sibTransId="{1DD25C19-FBD2-4193-8E33-23820BC48962}"/>
    <dgm:cxn modelId="{3BB2200B-7249-4734-9F86-7C40CBEA16EF}" type="presOf" srcId="{DA7EF2E2-A528-4046-B106-906EE4F5A22C}" destId="{EC709370-F024-4D76-B916-2737168D8AE3}" srcOrd="0" destOrd="0" presId="urn:microsoft.com/office/officeart/2005/8/layout/chevron1"/>
    <dgm:cxn modelId="{88DFEFC0-655D-454C-AD9A-5164D2DAE06C}" srcId="{E8ED00B1-E907-4266-8E08-6BD71F581A42}" destId="{89A838C2-4573-489E-8D6F-B10143728DE8}" srcOrd="0" destOrd="0" parTransId="{5A2730D2-8ECA-471F-87A7-2F09398325AF}" sibTransId="{1618BC1E-592F-4271-94D9-295AEDD3AE0E}"/>
    <dgm:cxn modelId="{3503170E-E10C-4D5B-945A-536F5EDD4D3F}" srcId="{A421CB37-12DE-4973-9833-18E66647F316}" destId="{DA7EF2E2-A528-4046-B106-906EE4F5A22C}" srcOrd="0" destOrd="0" parTransId="{09E40586-03BF-4CE7-9BA7-633B28BD8C68}" sibTransId="{57F1C449-DD4D-4F4D-85C5-45B0049F2C28}"/>
    <dgm:cxn modelId="{8C744487-879D-40EA-A77F-6C6C8992E3DD}" srcId="{86AB6E2C-0FF2-46DB-AFBD-DE809136066D}" destId="{A421CB37-12DE-4973-9833-18E66647F316}" srcOrd="2" destOrd="0" parTransId="{BF01B6B4-00D4-4276-B067-2F664EE708A7}" sibTransId="{6046EE40-6766-4291-BE8A-56A804DC3514}"/>
    <dgm:cxn modelId="{CC86A9F4-DC93-41E0-BC84-107474C50F68}" srcId="{72F9ADD8-1DBE-491F-BBD3-34E5E0740867}" destId="{77961A5B-CE5B-4B90-9C92-537FE2871800}" srcOrd="0" destOrd="0" parTransId="{BC855E85-8026-4C1D-82B7-3A66EC9B2851}" sibTransId="{644EDF6A-F96D-4D73-9F93-BF7DE3E85643}"/>
    <dgm:cxn modelId="{9E906D77-3F5B-4AED-81AB-2305250AB474}" type="presOf" srcId="{86AB6E2C-0FF2-46DB-AFBD-DE809136066D}" destId="{A2607881-C049-41FD-A5AB-41ECC5423242}" srcOrd="0" destOrd="0" presId="urn:microsoft.com/office/officeart/2005/8/layout/chevron1"/>
    <dgm:cxn modelId="{38D8C55C-DD35-4CC2-AE61-F10A3867FFAF}" srcId="{86AB6E2C-0FF2-46DB-AFBD-DE809136066D}" destId="{FBC30A63-44CF-43D9-8BFC-FE888B486AF3}" srcOrd="5" destOrd="0" parTransId="{A45991B5-E0E4-42AB-B276-794F200BBAC7}" sibTransId="{E65366E0-ABCA-47CC-AA64-DB5989326513}"/>
    <dgm:cxn modelId="{C0D9AFE6-126C-4D02-806F-94F06C37C12C}" type="presParOf" srcId="{A2607881-C049-41FD-A5AB-41ECC5423242}" destId="{9B3A5C3E-8BD1-4E70-B972-C66C2F4519A6}" srcOrd="0" destOrd="0" presId="urn:microsoft.com/office/officeart/2005/8/layout/chevron1"/>
    <dgm:cxn modelId="{56029C6A-ADE5-4725-8972-C64B21BE7AC2}" type="presParOf" srcId="{9B3A5C3E-8BD1-4E70-B972-C66C2F4519A6}" destId="{40E9BFD1-9A2C-4765-83A2-D6823D0C572D}" srcOrd="0" destOrd="0" presId="urn:microsoft.com/office/officeart/2005/8/layout/chevron1"/>
    <dgm:cxn modelId="{9FA6F940-D2DA-4D44-92EC-A0DB48C65299}" type="presParOf" srcId="{9B3A5C3E-8BD1-4E70-B972-C66C2F4519A6}" destId="{3C6F4EE8-4FC9-46FC-AEF4-4C65123C0605}" srcOrd="1" destOrd="0" presId="urn:microsoft.com/office/officeart/2005/8/layout/chevron1"/>
    <dgm:cxn modelId="{D341CC85-D878-4DE5-9692-76EA10BE58A2}" type="presParOf" srcId="{A2607881-C049-41FD-A5AB-41ECC5423242}" destId="{E57B9717-9DA0-4DCE-9EA1-5E8D6AC23DC5}" srcOrd="1" destOrd="0" presId="urn:microsoft.com/office/officeart/2005/8/layout/chevron1"/>
    <dgm:cxn modelId="{88B449B1-A2E3-4561-A283-321DC93A9459}" type="presParOf" srcId="{A2607881-C049-41FD-A5AB-41ECC5423242}" destId="{6F3AD14A-3CA9-4EB9-A5C6-CD60ECF793B1}" srcOrd="2" destOrd="0" presId="urn:microsoft.com/office/officeart/2005/8/layout/chevron1"/>
    <dgm:cxn modelId="{ED40DF71-1977-4469-B542-D11B678F9FEA}" type="presParOf" srcId="{6F3AD14A-3CA9-4EB9-A5C6-CD60ECF793B1}" destId="{534E29B5-FDEC-451F-B5A8-CEEAAD25C8F8}" srcOrd="0" destOrd="0" presId="urn:microsoft.com/office/officeart/2005/8/layout/chevron1"/>
    <dgm:cxn modelId="{06376D52-78B2-4033-B831-B3749F5F523C}" type="presParOf" srcId="{6F3AD14A-3CA9-4EB9-A5C6-CD60ECF793B1}" destId="{BE5FEB41-C631-4B27-A2FE-186445956652}" srcOrd="1" destOrd="0" presId="urn:microsoft.com/office/officeart/2005/8/layout/chevron1"/>
    <dgm:cxn modelId="{34ED0DB0-4452-4321-B3B0-B5A2F6ECACC6}" type="presParOf" srcId="{A2607881-C049-41FD-A5AB-41ECC5423242}" destId="{9F31D744-1823-4A60-9E99-C05E53C85A69}" srcOrd="3" destOrd="0" presId="urn:microsoft.com/office/officeart/2005/8/layout/chevron1"/>
    <dgm:cxn modelId="{026ABBE3-F1C5-4182-91EE-9BAE82A5D480}" type="presParOf" srcId="{A2607881-C049-41FD-A5AB-41ECC5423242}" destId="{844AAE5D-5688-4713-910F-30F079E96270}" srcOrd="4" destOrd="0" presId="urn:microsoft.com/office/officeart/2005/8/layout/chevron1"/>
    <dgm:cxn modelId="{3E82E48B-DA51-4AA5-880F-956EDB444B97}" type="presParOf" srcId="{844AAE5D-5688-4713-910F-30F079E96270}" destId="{83CFB63D-F012-4DB0-9CBC-9D3694D571A1}" srcOrd="0" destOrd="0" presId="urn:microsoft.com/office/officeart/2005/8/layout/chevron1"/>
    <dgm:cxn modelId="{C41B8E47-565F-4DBE-9B7E-AF1BBAB43CA2}" type="presParOf" srcId="{844AAE5D-5688-4713-910F-30F079E96270}" destId="{EC709370-F024-4D76-B916-2737168D8AE3}" srcOrd="1" destOrd="0" presId="urn:microsoft.com/office/officeart/2005/8/layout/chevron1"/>
    <dgm:cxn modelId="{791BB592-F7CB-4116-BEA5-A7DA86AEC142}" type="presParOf" srcId="{A2607881-C049-41FD-A5AB-41ECC5423242}" destId="{BA3FEC12-32AE-4ADA-9FE6-D0A1634F4EB3}" srcOrd="5" destOrd="0" presId="urn:microsoft.com/office/officeart/2005/8/layout/chevron1"/>
    <dgm:cxn modelId="{407B88F6-1E5D-4298-ACEB-D561E2047C99}" type="presParOf" srcId="{A2607881-C049-41FD-A5AB-41ECC5423242}" destId="{B7D40BA4-2326-481F-8091-CA23247010B9}" srcOrd="6" destOrd="0" presId="urn:microsoft.com/office/officeart/2005/8/layout/chevron1"/>
    <dgm:cxn modelId="{5B81E30C-7AFA-4904-9FB6-4F14F97B8C67}" type="presParOf" srcId="{B7D40BA4-2326-481F-8091-CA23247010B9}" destId="{A1283757-2718-4837-812E-BB56DD4C4A7E}" srcOrd="0" destOrd="0" presId="urn:microsoft.com/office/officeart/2005/8/layout/chevron1"/>
    <dgm:cxn modelId="{5258971C-2EDE-4C22-9371-1F2AB9641DC4}" type="presParOf" srcId="{B7D40BA4-2326-481F-8091-CA23247010B9}" destId="{D6B38EA6-63C1-45D1-9AAB-4ACAF0ADB1CC}" srcOrd="1" destOrd="0" presId="urn:microsoft.com/office/officeart/2005/8/layout/chevron1"/>
    <dgm:cxn modelId="{06985634-202A-4881-AC88-6C87C7443226}" type="presParOf" srcId="{A2607881-C049-41FD-A5AB-41ECC5423242}" destId="{570B364C-8BC2-4BEE-AB37-FF57A03C748B}" srcOrd="7" destOrd="0" presId="urn:microsoft.com/office/officeart/2005/8/layout/chevron1"/>
    <dgm:cxn modelId="{90CEADE4-464C-41CB-9334-484DA8323DCA}" type="presParOf" srcId="{A2607881-C049-41FD-A5AB-41ECC5423242}" destId="{3EB623C0-CFA3-4C23-AA7F-A77711B10A57}" srcOrd="8" destOrd="0" presId="urn:microsoft.com/office/officeart/2005/8/layout/chevron1"/>
    <dgm:cxn modelId="{997E4A1E-BB48-486C-9C77-690897056668}" type="presParOf" srcId="{3EB623C0-CFA3-4C23-AA7F-A77711B10A57}" destId="{36099C91-82E1-411E-899E-48FF7AE3D4FD}" srcOrd="0" destOrd="0" presId="urn:microsoft.com/office/officeart/2005/8/layout/chevron1"/>
    <dgm:cxn modelId="{2AA846FA-C568-490A-BAA0-3881C9E16C5A}" type="presParOf" srcId="{3EB623C0-CFA3-4C23-AA7F-A77711B10A57}" destId="{D1A5D1ED-7020-4B8C-BFC4-8B476B51227C}" srcOrd="1" destOrd="0" presId="urn:microsoft.com/office/officeart/2005/8/layout/chevron1"/>
    <dgm:cxn modelId="{74C478C6-A035-4674-9F8E-E25C6B32860C}" type="presParOf" srcId="{A2607881-C049-41FD-A5AB-41ECC5423242}" destId="{E67B69E7-7258-4FF2-96D1-D44396706D3B}" srcOrd="9" destOrd="0" presId="urn:microsoft.com/office/officeart/2005/8/layout/chevron1"/>
    <dgm:cxn modelId="{0CF4DAD4-ABC3-450B-A7C3-3254DF2F04B1}" type="presParOf" srcId="{A2607881-C049-41FD-A5AB-41ECC5423242}" destId="{9540E447-6970-4535-9EB6-B38649902886}" srcOrd="10" destOrd="0" presId="urn:microsoft.com/office/officeart/2005/8/layout/chevron1"/>
    <dgm:cxn modelId="{B00EAA07-7985-41F5-AB42-AD43D0B62F77}" type="presParOf" srcId="{9540E447-6970-4535-9EB6-B38649902886}" destId="{51B15975-A85C-4262-A304-98304B6BB8F8}" srcOrd="0" destOrd="0" presId="urn:microsoft.com/office/officeart/2005/8/layout/chevron1"/>
    <dgm:cxn modelId="{17133187-DF44-4CF9-A00C-BFBC25561390}" type="presParOf" srcId="{9540E447-6970-4535-9EB6-B38649902886}" destId="{6FC456E5-5E69-4B9B-9CD9-52C7DC1B4117}"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B580B1-7FBD-45CA-A1B7-30996DD0D49A}"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CO"/>
        </a:p>
      </dgm:t>
    </dgm:pt>
    <dgm:pt modelId="{0BE067E2-0948-4F52-885E-0A987A7861A6}">
      <dgm:prSet phldrT="[Texto]"/>
      <dgm:spPr/>
      <dgm:t>
        <a:bodyPr/>
        <a:lstStyle/>
        <a:p>
          <a:r>
            <a:rPr lang="es-CO" dirty="0">
              <a:solidFill>
                <a:schemeClr val="tx1"/>
              </a:solidFill>
            </a:rPr>
            <a:t>VALIDACIONES DE CONTENIDO</a:t>
          </a:r>
        </a:p>
      </dgm:t>
    </dgm:pt>
    <dgm:pt modelId="{347C5E64-B148-4172-8DBA-3B05DD5E2047}" type="parTrans" cxnId="{0566A127-3F9C-4F5A-84D4-5A66C444F17A}">
      <dgm:prSet/>
      <dgm:spPr/>
      <dgm:t>
        <a:bodyPr/>
        <a:lstStyle/>
        <a:p>
          <a:endParaRPr lang="es-CO">
            <a:solidFill>
              <a:schemeClr val="tx1"/>
            </a:solidFill>
          </a:endParaRPr>
        </a:p>
      </dgm:t>
    </dgm:pt>
    <dgm:pt modelId="{C373AB57-3334-4ACD-89B5-DDB72781574E}" type="sibTrans" cxnId="{0566A127-3F9C-4F5A-84D4-5A66C444F17A}">
      <dgm:prSet/>
      <dgm:spPr/>
      <dgm:t>
        <a:bodyPr/>
        <a:lstStyle/>
        <a:p>
          <a:endParaRPr lang="es-CO">
            <a:solidFill>
              <a:schemeClr val="tx1"/>
            </a:solidFill>
          </a:endParaRPr>
        </a:p>
      </dgm:t>
    </dgm:pt>
    <dgm:pt modelId="{7738756A-3EA0-4557-B8F2-39B31F55AB34}">
      <dgm:prSet phldrT="[Texto]"/>
      <dgm:spPr/>
      <dgm:t>
        <a:bodyPr/>
        <a:lstStyle/>
        <a:p>
          <a:r>
            <a:rPr lang="es-CO" dirty="0">
              <a:solidFill>
                <a:schemeClr val="tx1"/>
              </a:solidFill>
            </a:rPr>
            <a:t>COHERENCIA</a:t>
          </a:r>
        </a:p>
      </dgm:t>
    </dgm:pt>
    <dgm:pt modelId="{54633671-3840-448A-A6FA-E79CE48E29D9}" type="parTrans" cxnId="{54F07B01-268A-4963-88C7-F49A60286969}">
      <dgm:prSet/>
      <dgm:spPr/>
      <dgm:t>
        <a:bodyPr/>
        <a:lstStyle/>
        <a:p>
          <a:endParaRPr lang="es-CO">
            <a:solidFill>
              <a:schemeClr val="tx1"/>
            </a:solidFill>
          </a:endParaRPr>
        </a:p>
      </dgm:t>
    </dgm:pt>
    <dgm:pt modelId="{E8748A6C-4C7E-49BA-8801-B070096AD4DA}" type="sibTrans" cxnId="{54F07B01-268A-4963-88C7-F49A60286969}">
      <dgm:prSet/>
      <dgm:spPr/>
      <dgm:t>
        <a:bodyPr/>
        <a:lstStyle/>
        <a:p>
          <a:endParaRPr lang="es-CO">
            <a:solidFill>
              <a:schemeClr val="tx1"/>
            </a:solidFill>
          </a:endParaRPr>
        </a:p>
      </dgm:t>
    </dgm:pt>
    <dgm:pt modelId="{1E402DD2-1525-41F1-B161-CDC34C16C6B9}">
      <dgm:prSet phldrT="[Texto]"/>
      <dgm:spPr/>
      <dgm:t>
        <a:bodyPr/>
        <a:lstStyle/>
        <a:p>
          <a:r>
            <a:rPr lang="es-CO" dirty="0">
              <a:solidFill>
                <a:schemeClr val="tx1"/>
              </a:solidFill>
            </a:rPr>
            <a:t>CONSISTENCIA </a:t>
          </a:r>
        </a:p>
      </dgm:t>
    </dgm:pt>
    <dgm:pt modelId="{32FA9292-00EE-4AE9-A549-F27FC544CD81}" type="parTrans" cxnId="{A045DFB6-5AE4-4DF9-8063-A1C658E45260}">
      <dgm:prSet/>
      <dgm:spPr/>
      <dgm:t>
        <a:bodyPr/>
        <a:lstStyle/>
        <a:p>
          <a:endParaRPr lang="es-CO">
            <a:solidFill>
              <a:schemeClr val="tx1"/>
            </a:solidFill>
          </a:endParaRPr>
        </a:p>
      </dgm:t>
    </dgm:pt>
    <dgm:pt modelId="{350964C5-20B9-4A6D-8B28-F540F9956F5B}" type="sibTrans" cxnId="{A045DFB6-5AE4-4DF9-8063-A1C658E45260}">
      <dgm:prSet/>
      <dgm:spPr/>
      <dgm:t>
        <a:bodyPr/>
        <a:lstStyle/>
        <a:p>
          <a:endParaRPr lang="es-CO">
            <a:solidFill>
              <a:schemeClr val="tx1"/>
            </a:solidFill>
          </a:endParaRPr>
        </a:p>
      </dgm:t>
    </dgm:pt>
    <dgm:pt modelId="{2D828201-745E-48F9-81A8-336B14CB5F3D}" type="pres">
      <dgm:prSet presAssocID="{DAB580B1-7FBD-45CA-A1B7-30996DD0D49A}" presName="Name0" presStyleCnt="0">
        <dgm:presLayoutVars>
          <dgm:dir/>
          <dgm:resizeHandles val="exact"/>
        </dgm:presLayoutVars>
      </dgm:prSet>
      <dgm:spPr/>
      <dgm:t>
        <a:bodyPr/>
        <a:lstStyle/>
        <a:p>
          <a:endParaRPr lang="es-CO"/>
        </a:p>
      </dgm:t>
    </dgm:pt>
    <dgm:pt modelId="{0FCD5F8E-11A8-47AE-A607-98095CA199CB}" type="pres">
      <dgm:prSet presAssocID="{0BE067E2-0948-4F52-885E-0A987A7861A6}" presName="node" presStyleLbl="node1" presStyleIdx="0" presStyleCnt="3" custScaleY="63156" custRadScaleRad="53599" custRadScaleInc="8220">
        <dgm:presLayoutVars>
          <dgm:bulletEnabled val="1"/>
        </dgm:presLayoutVars>
      </dgm:prSet>
      <dgm:spPr/>
      <dgm:t>
        <a:bodyPr/>
        <a:lstStyle/>
        <a:p>
          <a:endParaRPr lang="es-CO"/>
        </a:p>
      </dgm:t>
    </dgm:pt>
    <dgm:pt modelId="{412DB7EE-9C8E-4EB0-81B8-BAF30C732891}" type="pres">
      <dgm:prSet presAssocID="{C373AB57-3334-4ACD-89B5-DDB72781574E}" presName="sibTrans" presStyleLbl="sibTrans2D1" presStyleIdx="0" presStyleCnt="3" custLinFactNeighborX="10153" custLinFactNeighborY="-8665"/>
      <dgm:spPr/>
      <dgm:t>
        <a:bodyPr/>
        <a:lstStyle/>
        <a:p>
          <a:endParaRPr lang="es-CO"/>
        </a:p>
      </dgm:t>
    </dgm:pt>
    <dgm:pt modelId="{C768078D-288A-4AB9-BEE7-83D79AA367F9}" type="pres">
      <dgm:prSet presAssocID="{C373AB57-3334-4ACD-89B5-DDB72781574E}" presName="connectorText" presStyleLbl="sibTrans2D1" presStyleIdx="0" presStyleCnt="3"/>
      <dgm:spPr/>
      <dgm:t>
        <a:bodyPr/>
        <a:lstStyle/>
        <a:p>
          <a:endParaRPr lang="es-CO"/>
        </a:p>
      </dgm:t>
    </dgm:pt>
    <dgm:pt modelId="{E115EA11-CA0B-4E9E-8AED-A203465AFEF7}" type="pres">
      <dgm:prSet presAssocID="{7738756A-3EA0-4557-B8F2-39B31F55AB34}" presName="node" presStyleLbl="node1" presStyleIdx="1" presStyleCnt="3" custScaleY="63285">
        <dgm:presLayoutVars>
          <dgm:bulletEnabled val="1"/>
        </dgm:presLayoutVars>
      </dgm:prSet>
      <dgm:spPr/>
      <dgm:t>
        <a:bodyPr/>
        <a:lstStyle/>
        <a:p>
          <a:endParaRPr lang="es-CO"/>
        </a:p>
      </dgm:t>
    </dgm:pt>
    <dgm:pt modelId="{A52D083A-BB5A-4DAB-8169-5BDAD66BA0B6}" type="pres">
      <dgm:prSet presAssocID="{E8748A6C-4C7E-49BA-8801-B070096AD4DA}" presName="sibTrans" presStyleLbl="sibTrans2D1" presStyleIdx="1" presStyleCnt="3"/>
      <dgm:spPr/>
      <dgm:t>
        <a:bodyPr/>
        <a:lstStyle/>
        <a:p>
          <a:endParaRPr lang="es-CO"/>
        </a:p>
      </dgm:t>
    </dgm:pt>
    <dgm:pt modelId="{2A025329-CFA5-458A-9EE9-D620BDDA6BC5}" type="pres">
      <dgm:prSet presAssocID="{E8748A6C-4C7E-49BA-8801-B070096AD4DA}" presName="connectorText" presStyleLbl="sibTrans2D1" presStyleIdx="1" presStyleCnt="3"/>
      <dgm:spPr/>
      <dgm:t>
        <a:bodyPr/>
        <a:lstStyle/>
        <a:p>
          <a:endParaRPr lang="es-CO"/>
        </a:p>
      </dgm:t>
    </dgm:pt>
    <dgm:pt modelId="{176A81E4-8B24-4848-AFD3-95CBDEFA20CE}" type="pres">
      <dgm:prSet presAssocID="{1E402DD2-1525-41F1-B161-CDC34C16C6B9}" presName="node" presStyleLbl="node1" presStyleIdx="2" presStyleCnt="3" custScaleY="63285">
        <dgm:presLayoutVars>
          <dgm:bulletEnabled val="1"/>
        </dgm:presLayoutVars>
      </dgm:prSet>
      <dgm:spPr/>
      <dgm:t>
        <a:bodyPr/>
        <a:lstStyle/>
        <a:p>
          <a:endParaRPr lang="es-CO"/>
        </a:p>
      </dgm:t>
    </dgm:pt>
    <dgm:pt modelId="{2E572F82-A932-4EFE-9C24-1901CD1DBEF5}" type="pres">
      <dgm:prSet presAssocID="{350964C5-20B9-4A6D-8B28-F540F9956F5B}" presName="sibTrans" presStyleLbl="sibTrans2D1" presStyleIdx="2" presStyleCnt="3" custLinFactNeighborX="-22034" custLinFactNeighborY="-11421"/>
      <dgm:spPr/>
      <dgm:t>
        <a:bodyPr/>
        <a:lstStyle/>
        <a:p>
          <a:endParaRPr lang="es-CO"/>
        </a:p>
      </dgm:t>
    </dgm:pt>
    <dgm:pt modelId="{CBA4CC57-52B8-4F9D-B725-5D472B152780}" type="pres">
      <dgm:prSet presAssocID="{350964C5-20B9-4A6D-8B28-F540F9956F5B}" presName="connectorText" presStyleLbl="sibTrans2D1" presStyleIdx="2" presStyleCnt="3"/>
      <dgm:spPr/>
      <dgm:t>
        <a:bodyPr/>
        <a:lstStyle/>
        <a:p>
          <a:endParaRPr lang="es-CO"/>
        </a:p>
      </dgm:t>
    </dgm:pt>
  </dgm:ptLst>
  <dgm:cxnLst>
    <dgm:cxn modelId="{D5264ECD-217F-41CA-836C-E2CE582CDDA1}" type="presOf" srcId="{DAB580B1-7FBD-45CA-A1B7-30996DD0D49A}" destId="{2D828201-745E-48F9-81A8-336B14CB5F3D}" srcOrd="0" destOrd="0" presId="urn:microsoft.com/office/officeart/2005/8/layout/cycle7"/>
    <dgm:cxn modelId="{665E2EC4-7015-4EEB-805F-E269FD947741}" type="presOf" srcId="{350964C5-20B9-4A6D-8B28-F540F9956F5B}" destId="{2E572F82-A932-4EFE-9C24-1901CD1DBEF5}" srcOrd="0" destOrd="0" presId="urn:microsoft.com/office/officeart/2005/8/layout/cycle7"/>
    <dgm:cxn modelId="{A7E5CDFA-8972-4EEB-9A90-145BBDBC8E41}" type="presOf" srcId="{1E402DD2-1525-41F1-B161-CDC34C16C6B9}" destId="{176A81E4-8B24-4848-AFD3-95CBDEFA20CE}" srcOrd="0" destOrd="0" presId="urn:microsoft.com/office/officeart/2005/8/layout/cycle7"/>
    <dgm:cxn modelId="{6CA4C2BC-639D-4BE7-9178-51D4AA9A1AF1}" type="presOf" srcId="{C373AB57-3334-4ACD-89B5-DDB72781574E}" destId="{412DB7EE-9C8E-4EB0-81B8-BAF30C732891}" srcOrd="0" destOrd="0" presId="urn:microsoft.com/office/officeart/2005/8/layout/cycle7"/>
    <dgm:cxn modelId="{0566A127-3F9C-4F5A-84D4-5A66C444F17A}" srcId="{DAB580B1-7FBD-45CA-A1B7-30996DD0D49A}" destId="{0BE067E2-0948-4F52-885E-0A987A7861A6}" srcOrd="0" destOrd="0" parTransId="{347C5E64-B148-4172-8DBA-3B05DD5E2047}" sibTransId="{C373AB57-3334-4ACD-89B5-DDB72781574E}"/>
    <dgm:cxn modelId="{54F07B01-268A-4963-88C7-F49A60286969}" srcId="{DAB580B1-7FBD-45CA-A1B7-30996DD0D49A}" destId="{7738756A-3EA0-4557-B8F2-39B31F55AB34}" srcOrd="1" destOrd="0" parTransId="{54633671-3840-448A-A6FA-E79CE48E29D9}" sibTransId="{E8748A6C-4C7E-49BA-8801-B070096AD4DA}"/>
    <dgm:cxn modelId="{7D8C20B6-88D1-43E8-8BC5-147D8E8A7946}" type="presOf" srcId="{350964C5-20B9-4A6D-8B28-F540F9956F5B}" destId="{CBA4CC57-52B8-4F9D-B725-5D472B152780}" srcOrd="1" destOrd="0" presId="urn:microsoft.com/office/officeart/2005/8/layout/cycle7"/>
    <dgm:cxn modelId="{3C6DC586-4F8A-4AC2-AB91-C267CC8C8F66}" type="presOf" srcId="{E8748A6C-4C7E-49BA-8801-B070096AD4DA}" destId="{A52D083A-BB5A-4DAB-8169-5BDAD66BA0B6}" srcOrd="0" destOrd="0" presId="urn:microsoft.com/office/officeart/2005/8/layout/cycle7"/>
    <dgm:cxn modelId="{F2A8895A-54C1-48F9-84DB-F2A7FD5B6536}" type="presOf" srcId="{7738756A-3EA0-4557-B8F2-39B31F55AB34}" destId="{E115EA11-CA0B-4E9E-8AED-A203465AFEF7}" srcOrd="0" destOrd="0" presId="urn:microsoft.com/office/officeart/2005/8/layout/cycle7"/>
    <dgm:cxn modelId="{7D0202E4-2F5A-4B07-B918-8B24416C42C1}" type="presOf" srcId="{0BE067E2-0948-4F52-885E-0A987A7861A6}" destId="{0FCD5F8E-11A8-47AE-A607-98095CA199CB}" srcOrd="0" destOrd="0" presId="urn:microsoft.com/office/officeart/2005/8/layout/cycle7"/>
    <dgm:cxn modelId="{A045DFB6-5AE4-4DF9-8063-A1C658E45260}" srcId="{DAB580B1-7FBD-45CA-A1B7-30996DD0D49A}" destId="{1E402DD2-1525-41F1-B161-CDC34C16C6B9}" srcOrd="2" destOrd="0" parTransId="{32FA9292-00EE-4AE9-A549-F27FC544CD81}" sibTransId="{350964C5-20B9-4A6D-8B28-F540F9956F5B}"/>
    <dgm:cxn modelId="{65511D71-AF31-49DF-8BE6-0DF1B994DB80}" type="presOf" srcId="{E8748A6C-4C7E-49BA-8801-B070096AD4DA}" destId="{2A025329-CFA5-458A-9EE9-D620BDDA6BC5}" srcOrd="1" destOrd="0" presId="urn:microsoft.com/office/officeart/2005/8/layout/cycle7"/>
    <dgm:cxn modelId="{D751B773-CC70-4FB2-BAEC-AD8271845634}" type="presOf" srcId="{C373AB57-3334-4ACD-89B5-DDB72781574E}" destId="{C768078D-288A-4AB9-BEE7-83D79AA367F9}" srcOrd="1" destOrd="0" presId="urn:microsoft.com/office/officeart/2005/8/layout/cycle7"/>
    <dgm:cxn modelId="{183CFD55-657F-47D2-BF1B-CBF4C10E96C9}" type="presParOf" srcId="{2D828201-745E-48F9-81A8-336B14CB5F3D}" destId="{0FCD5F8E-11A8-47AE-A607-98095CA199CB}" srcOrd="0" destOrd="0" presId="urn:microsoft.com/office/officeart/2005/8/layout/cycle7"/>
    <dgm:cxn modelId="{411C4D1E-0342-4B14-BBEB-EADE44BA237F}" type="presParOf" srcId="{2D828201-745E-48F9-81A8-336B14CB5F3D}" destId="{412DB7EE-9C8E-4EB0-81B8-BAF30C732891}" srcOrd="1" destOrd="0" presId="urn:microsoft.com/office/officeart/2005/8/layout/cycle7"/>
    <dgm:cxn modelId="{569355B3-0726-4C05-AD05-DF4B6B6A4F0E}" type="presParOf" srcId="{412DB7EE-9C8E-4EB0-81B8-BAF30C732891}" destId="{C768078D-288A-4AB9-BEE7-83D79AA367F9}" srcOrd="0" destOrd="0" presId="urn:microsoft.com/office/officeart/2005/8/layout/cycle7"/>
    <dgm:cxn modelId="{FF8811A3-40DC-4E1A-B66C-76BD24A7CD87}" type="presParOf" srcId="{2D828201-745E-48F9-81A8-336B14CB5F3D}" destId="{E115EA11-CA0B-4E9E-8AED-A203465AFEF7}" srcOrd="2" destOrd="0" presId="urn:microsoft.com/office/officeart/2005/8/layout/cycle7"/>
    <dgm:cxn modelId="{7298219F-EB1B-4F55-9679-E20090D28285}" type="presParOf" srcId="{2D828201-745E-48F9-81A8-336B14CB5F3D}" destId="{A52D083A-BB5A-4DAB-8169-5BDAD66BA0B6}" srcOrd="3" destOrd="0" presId="urn:microsoft.com/office/officeart/2005/8/layout/cycle7"/>
    <dgm:cxn modelId="{BC4C9372-8634-4EE3-A350-68BDA4CF1DC3}" type="presParOf" srcId="{A52D083A-BB5A-4DAB-8169-5BDAD66BA0B6}" destId="{2A025329-CFA5-458A-9EE9-D620BDDA6BC5}" srcOrd="0" destOrd="0" presId="urn:microsoft.com/office/officeart/2005/8/layout/cycle7"/>
    <dgm:cxn modelId="{8CC77DF3-508D-4E5A-B3B6-18DD770F40BC}" type="presParOf" srcId="{2D828201-745E-48F9-81A8-336B14CB5F3D}" destId="{176A81E4-8B24-4848-AFD3-95CBDEFA20CE}" srcOrd="4" destOrd="0" presId="urn:microsoft.com/office/officeart/2005/8/layout/cycle7"/>
    <dgm:cxn modelId="{90765B97-5A1C-4927-8643-B5084EEA0952}" type="presParOf" srcId="{2D828201-745E-48F9-81A8-336B14CB5F3D}" destId="{2E572F82-A932-4EFE-9C24-1901CD1DBEF5}" srcOrd="5" destOrd="0" presId="urn:microsoft.com/office/officeart/2005/8/layout/cycle7"/>
    <dgm:cxn modelId="{7A71ECFF-23C8-436C-8FCD-F3F75211E5F9}" type="presParOf" srcId="{2E572F82-A932-4EFE-9C24-1901CD1DBEF5}" destId="{CBA4CC57-52B8-4F9D-B725-5D472B152780}"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1B85DD-C788-47CF-A556-63258FFDB7CD}" type="doc">
      <dgm:prSet loTypeId="urn:microsoft.com/office/officeart/2005/8/layout/pList2#1" loCatId="picture" qsTypeId="urn:microsoft.com/office/officeart/2005/8/quickstyle/simple1" qsCatId="simple" csTypeId="urn:microsoft.com/office/officeart/2005/8/colors/accent5_1" csCatId="accent5" phldr="1"/>
      <dgm:spPr/>
    </dgm:pt>
    <dgm:pt modelId="{E360994C-0FA1-4DB8-A6E9-4CC9B38A2421}">
      <dgm:prSet phldrT="[Texto]"/>
      <dgm:spPr/>
      <dgm:t>
        <a:bodyPr/>
        <a:lstStyle/>
        <a:p>
          <a:r>
            <a:rPr lang="es-CO" dirty="0"/>
            <a:t>CONSISTENCIA</a:t>
          </a:r>
        </a:p>
        <a:p>
          <a:r>
            <a:rPr lang="es-CO" b="1" dirty="0"/>
            <a:t>Edad : </a:t>
          </a:r>
          <a:r>
            <a:rPr lang="es-CO" dirty="0"/>
            <a:t>Fecha de procedimiento, fecha de corte</a:t>
          </a:r>
        </a:p>
        <a:p>
          <a:r>
            <a:rPr lang="es-CO" b="1" dirty="0"/>
            <a:t>Sexo: </a:t>
          </a:r>
          <a:r>
            <a:rPr lang="es-CO" b="0" dirty="0"/>
            <a:t>Acorde al procedimiento</a:t>
          </a:r>
        </a:p>
      </dgm:t>
    </dgm:pt>
    <dgm:pt modelId="{3E366AF6-2DFE-4FB5-AE3A-786AF40626E3}" type="parTrans" cxnId="{552FCE0F-7116-4FD8-8D4E-FF16358944B7}">
      <dgm:prSet/>
      <dgm:spPr/>
      <dgm:t>
        <a:bodyPr/>
        <a:lstStyle/>
        <a:p>
          <a:endParaRPr lang="es-CO"/>
        </a:p>
      </dgm:t>
    </dgm:pt>
    <dgm:pt modelId="{F9FCAE22-736D-4733-AC30-E36D9EBE4BA9}" type="sibTrans" cxnId="{552FCE0F-7116-4FD8-8D4E-FF16358944B7}">
      <dgm:prSet/>
      <dgm:spPr/>
      <dgm:t>
        <a:bodyPr/>
        <a:lstStyle/>
        <a:p>
          <a:endParaRPr lang="es-CO"/>
        </a:p>
      </dgm:t>
    </dgm:pt>
    <dgm:pt modelId="{7B46A944-14CE-48E2-B732-113E081C984A}">
      <dgm:prSet phldrT="[Texto]"/>
      <dgm:spPr/>
      <dgm:t>
        <a:bodyPr/>
        <a:lstStyle/>
        <a:p>
          <a:r>
            <a:rPr lang="es-CO" dirty="0"/>
            <a:t>COHERENCIA </a:t>
          </a:r>
        </a:p>
        <a:p>
          <a:r>
            <a:rPr lang="es-CO" dirty="0"/>
            <a:t>Variables relacionales:</a:t>
          </a:r>
        </a:p>
        <a:p>
          <a:r>
            <a:rPr lang="es-CO" dirty="0"/>
            <a:t>Gestación</a:t>
          </a:r>
        </a:p>
        <a:p>
          <a:r>
            <a:rPr lang="es-CO" dirty="0"/>
            <a:t>Sífilis congénita</a:t>
          </a:r>
        </a:p>
        <a:p>
          <a:r>
            <a:rPr lang="es-CO" dirty="0"/>
            <a:t>Hipertensión Inducida por el embarazo  </a:t>
          </a:r>
        </a:p>
      </dgm:t>
    </dgm:pt>
    <dgm:pt modelId="{E8AC7E1C-72BC-4325-BDB2-C69B4A97B124}" type="parTrans" cxnId="{82E1F251-20AF-4253-BB3E-47F234362A6B}">
      <dgm:prSet/>
      <dgm:spPr/>
      <dgm:t>
        <a:bodyPr/>
        <a:lstStyle/>
        <a:p>
          <a:endParaRPr lang="es-CO"/>
        </a:p>
      </dgm:t>
    </dgm:pt>
    <dgm:pt modelId="{8C7CD18F-B3F3-469A-B31A-406142D1E501}" type="sibTrans" cxnId="{82E1F251-20AF-4253-BB3E-47F234362A6B}">
      <dgm:prSet/>
      <dgm:spPr/>
      <dgm:t>
        <a:bodyPr/>
        <a:lstStyle/>
        <a:p>
          <a:endParaRPr lang="es-CO"/>
        </a:p>
      </dgm:t>
    </dgm:pt>
    <dgm:pt modelId="{8537B103-D715-408E-95AD-FA5985D456DA}" type="pres">
      <dgm:prSet presAssocID="{081B85DD-C788-47CF-A556-63258FFDB7CD}" presName="Name0" presStyleCnt="0">
        <dgm:presLayoutVars>
          <dgm:dir/>
          <dgm:resizeHandles val="exact"/>
        </dgm:presLayoutVars>
      </dgm:prSet>
      <dgm:spPr/>
    </dgm:pt>
    <dgm:pt modelId="{EFC3E794-C84A-48A2-BEB3-7953BF785650}" type="pres">
      <dgm:prSet presAssocID="{081B85DD-C788-47CF-A556-63258FFDB7CD}" presName="bkgdShp" presStyleLbl="alignAccFollowNode1" presStyleIdx="0" presStyleCnt="1" custLinFactNeighborX="388" custLinFactNeighborY="799"/>
      <dgm:spPr/>
    </dgm:pt>
    <dgm:pt modelId="{D291C71F-2111-4956-AB32-DDB565998141}" type="pres">
      <dgm:prSet presAssocID="{081B85DD-C788-47CF-A556-63258FFDB7CD}" presName="linComp" presStyleCnt="0"/>
      <dgm:spPr/>
    </dgm:pt>
    <dgm:pt modelId="{93E38D2C-93CE-4773-9BE1-9A6DCDE7A72C}" type="pres">
      <dgm:prSet presAssocID="{E360994C-0FA1-4DB8-A6E9-4CC9B38A2421}" presName="compNode" presStyleCnt="0"/>
      <dgm:spPr/>
    </dgm:pt>
    <dgm:pt modelId="{B2596AE2-1AB2-4F1B-8206-D94EFA483F27}" type="pres">
      <dgm:prSet presAssocID="{E360994C-0FA1-4DB8-A6E9-4CC9B38A2421}" presName="node" presStyleLbl="node1" presStyleIdx="0" presStyleCnt="2">
        <dgm:presLayoutVars>
          <dgm:bulletEnabled val="1"/>
        </dgm:presLayoutVars>
      </dgm:prSet>
      <dgm:spPr/>
      <dgm:t>
        <a:bodyPr/>
        <a:lstStyle/>
        <a:p>
          <a:endParaRPr lang="es-CO"/>
        </a:p>
      </dgm:t>
    </dgm:pt>
    <dgm:pt modelId="{B5FAD2BD-9928-4A3E-B511-168D9DEC2FB7}" type="pres">
      <dgm:prSet presAssocID="{E360994C-0FA1-4DB8-A6E9-4CC9B38A2421}" presName="invisiNode" presStyleLbl="node1" presStyleIdx="0" presStyleCnt="2"/>
      <dgm:spPr/>
    </dgm:pt>
    <dgm:pt modelId="{3C20F956-1255-436A-B5DF-96E467464B1D}" type="pres">
      <dgm:prSet presAssocID="{E360994C-0FA1-4DB8-A6E9-4CC9B38A2421}" presName="imagNode" presStyleLbl="fgImgPlace1" presStyleIdx="0" presStyleCnt="2" custScaleY="104148"/>
      <dgm:spPr>
        <a:blipFill>
          <a:blip xmlns:r="http://schemas.openxmlformats.org/officeDocument/2006/relationships" r:embed="rId1">
            <a:extLst>
              <a:ext uri="{28A0092B-C50C-407E-A947-70E740481C1C}">
                <a14:useLocalDpi xmlns="" xmlns:a14="http://schemas.microsoft.com/office/drawing/2010/main" val="0"/>
              </a:ext>
            </a:extLst>
          </a:blip>
          <a:srcRect/>
          <a:stretch>
            <a:fillRect t="-31000" b="-31000"/>
          </a:stretch>
        </a:blipFill>
      </dgm:spPr>
    </dgm:pt>
    <dgm:pt modelId="{C1591F15-5B6B-4445-AFCA-F669F3488673}" type="pres">
      <dgm:prSet presAssocID="{F9FCAE22-736D-4733-AC30-E36D9EBE4BA9}" presName="sibTrans" presStyleLbl="sibTrans2D1" presStyleIdx="0" presStyleCnt="0"/>
      <dgm:spPr/>
      <dgm:t>
        <a:bodyPr/>
        <a:lstStyle/>
        <a:p>
          <a:endParaRPr lang="es-CO"/>
        </a:p>
      </dgm:t>
    </dgm:pt>
    <dgm:pt modelId="{48FCAC58-3D18-4974-A79E-B6FC7D913007}" type="pres">
      <dgm:prSet presAssocID="{7B46A944-14CE-48E2-B732-113E081C984A}" presName="compNode" presStyleCnt="0"/>
      <dgm:spPr/>
    </dgm:pt>
    <dgm:pt modelId="{8581D293-5AD1-4B06-BF73-16D2D3CAADC9}" type="pres">
      <dgm:prSet presAssocID="{7B46A944-14CE-48E2-B732-113E081C984A}" presName="node" presStyleLbl="node1" presStyleIdx="1" presStyleCnt="2">
        <dgm:presLayoutVars>
          <dgm:bulletEnabled val="1"/>
        </dgm:presLayoutVars>
      </dgm:prSet>
      <dgm:spPr/>
      <dgm:t>
        <a:bodyPr/>
        <a:lstStyle/>
        <a:p>
          <a:endParaRPr lang="es-CO"/>
        </a:p>
      </dgm:t>
    </dgm:pt>
    <dgm:pt modelId="{3FC95D21-E953-4488-826D-23E7E66998FC}" type="pres">
      <dgm:prSet presAssocID="{7B46A944-14CE-48E2-B732-113E081C984A}" presName="invisiNode" presStyleLbl="node1" presStyleIdx="1" presStyleCnt="2"/>
      <dgm:spPr/>
    </dgm:pt>
    <dgm:pt modelId="{43372C28-793E-45EA-ACE2-FCDE779A7757}" type="pres">
      <dgm:prSet presAssocID="{7B46A944-14CE-48E2-B732-113E081C984A}" presName="imagNode" presStyleLbl="fgImgPlace1" presStyleIdx="1" presStyleCnt="2"/>
      <dgm:spPr>
        <a:blipFill>
          <a:blip xmlns:r="http://schemas.openxmlformats.org/officeDocument/2006/relationships" r:embed="rId2">
            <a:extLst>
              <a:ext uri="{28A0092B-C50C-407E-A947-70E740481C1C}">
                <a14:useLocalDpi xmlns="" xmlns:a14="http://schemas.microsoft.com/office/drawing/2010/main" val="0"/>
              </a:ext>
            </a:extLst>
          </a:blip>
          <a:srcRect/>
          <a:stretch>
            <a:fillRect t="-52000" b="-52000"/>
          </a:stretch>
        </a:blipFill>
      </dgm:spPr>
    </dgm:pt>
  </dgm:ptLst>
  <dgm:cxnLst>
    <dgm:cxn modelId="{7E79BE8F-4FC3-4273-97F7-5ACD92F206ED}" type="presOf" srcId="{7B46A944-14CE-48E2-B732-113E081C984A}" destId="{8581D293-5AD1-4B06-BF73-16D2D3CAADC9}" srcOrd="0" destOrd="0" presId="urn:microsoft.com/office/officeart/2005/8/layout/pList2#1"/>
    <dgm:cxn modelId="{F892251D-F1AB-4ADB-A82F-8BE44087ED27}" type="presOf" srcId="{081B85DD-C788-47CF-A556-63258FFDB7CD}" destId="{8537B103-D715-408E-95AD-FA5985D456DA}" srcOrd="0" destOrd="0" presId="urn:microsoft.com/office/officeart/2005/8/layout/pList2#1"/>
    <dgm:cxn modelId="{BC2BB1B4-A2A7-4F44-9875-8B05344D7B8A}" type="presOf" srcId="{E360994C-0FA1-4DB8-A6E9-4CC9B38A2421}" destId="{B2596AE2-1AB2-4F1B-8206-D94EFA483F27}" srcOrd="0" destOrd="0" presId="urn:microsoft.com/office/officeart/2005/8/layout/pList2#1"/>
    <dgm:cxn modelId="{7887556E-F7D3-4127-9C32-785BB2C13401}" type="presOf" srcId="{F9FCAE22-736D-4733-AC30-E36D9EBE4BA9}" destId="{C1591F15-5B6B-4445-AFCA-F669F3488673}" srcOrd="0" destOrd="0" presId="urn:microsoft.com/office/officeart/2005/8/layout/pList2#1"/>
    <dgm:cxn modelId="{552FCE0F-7116-4FD8-8D4E-FF16358944B7}" srcId="{081B85DD-C788-47CF-A556-63258FFDB7CD}" destId="{E360994C-0FA1-4DB8-A6E9-4CC9B38A2421}" srcOrd="0" destOrd="0" parTransId="{3E366AF6-2DFE-4FB5-AE3A-786AF40626E3}" sibTransId="{F9FCAE22-736D-4733-AC30-E36D9EBE4BA9}"/>
    <dgm:cxn modelId="{82E1F251-20AF-4253-BB3E-47F234362A6B}" srcId="{081B85DD-C788-47CF-A556-63258FFDB7CD}" destId="{7B46A944-14CE-48E2-B732-113E081C984A}" srcOrd="1" destOrd="0" parTransId="{E8AC7E1C-72BC-4325-BDB2-C69B4A97B124}" sibTransId="{8C7CD18F-B3F3-469A-B31A-406142D1E501}"/>
    <dgm:cxn modelId="{B24D57E1-BCCE-4495-A07F-AC8369F6367F}" type="presParOf" srcId="{8537B103-D715-408E-95AD-FA5985D456DA}" destId="{EFC3E794-C84A-48A2-BEB3-7953BF785650}" srcOrd="0" destOrd="0" presId="urn:microsoft.com/office/officeart/2005/8/layout/pList2#1"/>
    <dgm:cxn modelId="{DB12D2E5-5320-4628-A9CF-F49612B9F081}" type="presParOf" srcId="{8537B103-D715-408E-95AD-FA5985D456DA}" destId="{D291C71F-2111-4956-AB32-DDB565998141}" srcOrd="1" destOrd="0" presId="urn:microsoft.com/office/officeart/2005/8/layout/pList2#1"/>
    <dgm:cxn modelId="{425831BA-8CE2-43B7-B04C-9B99E2474147}" type="presParOf" srcId="{D291C71F-2111-4956-AB32-DDB565998141}" destId="{93E38D2C-93CE-4773-9BE1-9A6DCDE7A72C}" srcOrd="0" destOrd="0" presId="urn:microsoft.com/office/officeart/2005/8/layout/pList2#1"/>
    <dgm:cxn modelId="{8CEF5156-F116-4D5A-8E46-2F739046A7E7}" type="presParOf" srcId="{93E38D2C-93CE-4773-9BE1-9A6DCDE7A72C}" destId="{B2596AE2-1AB2-4F1B-8206-D94EFA483F27}" srcOrd="0" destOrd="0" presId="urn:microsoft.com/office/officeart/2005/8/layout/pList2#1"/>
    <dgm:cxn modelId="{1BF94605-A5DF-47CE-8FD6-91057C07469D}" type="presParOf" srcId="{93E38D2C-93CE-4773-9BE1-9A6DCDE7A72C}" destId="{B5FAD2BD-9928-4A3E-B511-168D9DEC2FB7}" srcOrd="1" destOrd="0" presId="urn:microsoft.com/office/officeart/2005/8/layout/pList2#1"/>
    <dgm:cxn modelId="{8C83C259-A7CB-41A5-876F-56B967DD0ED3}" type="presParOf" srcId="{93E38D2C-93CE-4773-9BE1-9A6DCDE7A72C}" destId="{3C20F956-1255-436A-B5DF-96E467464B1D}" srcOrd="2" destOrd="0" presId="urn:microsoft.com/office/officeart/2005/8/layout/pList2#1"/>
    <dgm:cxn modelId="{33F80C3F-89AE-4B75-BFA8-991DD7EF2F6C}" type="presParOf" srcId="{D291C71F-2111-4956-AB32-DDB565998141}" destId="{C1591F15-5B6B-4445-AFCA-F669F3488673}" srcOrd="1" destOrd="0" presId="urn:microsoft.com/office/officeart/2005/8/layout/pList2#1"/>
    <dgm:cxn modelId="{21C939A2-3865-455B-9840-108A9CA62B11}" type="presParOf" srcId="{D291C71F-2111-4956-AB32-DDB565998141}" destId="{48FCAC58-3D18-4974-A79E-B6FC7D913007}" srcOrd="2" destOrd="0" presId="urn:microsoft.com/office/officeart/2005/8/layout/pList2#1"/>
    <dgm:cxn modelId="{9F866684-DD8D-47C4-9FD7-9E657693A138}" type="presParOf" srcId="{48FCAC58-3D18-4974-A79E-B6FC7D913007}" destId="{8581D293-5AD1-4B06-BF73-16D2D3CAADC9}" srcOrd="0" destOrd="0" presId="urn:microsoft.com/office/officeart/2005/8/layout/pList2#1"/>
    <dgm:cxn modelId="{42763D2C-07D9-43E3-8FB7-B59334D4B72D}" type="presParOf" srcId="{48FCAC58-3D18-4974-A79E-B6FC7D913007}" destId="{3FC95D21-E953-4488-826D-23E7E66998FC}" srcOrd="1" destOrd="0" presId="urn:microsoft.com/office/officeart/2005/8/layout/pList2#1"/>
    <dgm:cxn modelId="{71459BBC-E025-4297-A8BF-D48276323453}" type="presParOf" srcId="{48FCAC58-3D18-4974-A79E-B6FC7D913007}" destId="{43372C28-793E-45EA-ACE2-FCDE779A7757}"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29ADAB-D7C5-4536-BD20-EDDA3862993E}" type="doc">
      <dgm:prSet loTypeId="urn:microsoft.com/office/officeart/2005/8/layout/vList6" loCatId="list" qsTypeId="urn:microsoft.com/office/officeart/2005/8/quickstyle/simple4" qsCatId="simple" csTypeId="urn:microsoft.com/office/officeart/2005/8/colors/colorful2" csCatId="colorful" phldr="1"/>
      <dgm:spPr/>
      <dgm:t>
        <a:bodyPr/>
        <a:lstStyle/>
        <a:p>
          <a:endParaRPr lang="es-CO"/>
        </a:p>
      </dgm:t>
    </dgm:pt>
    <dgm:pt modelId="{64122563-61EF-4845-A34F-5D8439EEC587}">
      <dgm:prSet phldrT="[Texto]"/>
      <dgm:spPr/>
      <dgm:t>
        <a:bodyPr/>
        <a:lstStyle/>
        <a:p>
          <a:r>
            <a:rPr lang="es-CO" b="1" dirty="0">
              <a:solidFill>
                <a:schemeClr val="tx1"/>
              </a:solidFill>
            </a:rPr>
            <a:t>Intervención del Riesgo</a:t>
          </a:r>
        </a:p>
      </dgm:t>
    </dgm:pt>
    <dgm:pt modelId="{3BBE1744-FE19-447C-A13D-5AD3CE21E502}" type="parTrans" cxnId="{FF93B14B-C841-4A74-B5C3-96C4B466ED23}">
      <dgm:prSet/>
      <dgm:spPr/>
      <dgm:t>
        <a:bodyPr/>
        <a:lstStyle/>
        <a:p>
          <a:endParaRPr lang="es-CO">
            <a:solidFill>
              <a:schemeClr val="tx1"/>
            </a:solidFill>
          </a:endParaRPr>
        </a:p>
      </dgm:t>
    </dgm:pt>
    <dgm:pt modelId="{6171CAB9-544F-454C-B487-AB34CD13E4C3}" type="sibTrans" cxnId="{FF93B14B-C841-4A74-B5C3-96C4B466ED23}">
      <dgm:prSet/>
      <dgm:spPr/>
      <dgm:t>
        <a:bodyPr/>
        <a:lstStyle/>
        <a:p>
          <a:endParaRPr lang="es-CO">
            <a:solidFill>
              <a:schemeClr val="tx1"/>
            </a:solidFill>
          </a:endParaRPr>
        </a:p>
      </dgm:t>
    </dgm:pt>
    <dgm:pt modelId="{A80E1D2F-6770-4AB2-B51B-30CDFFDF5937}">
      <dgm:prSet phldrT="[Texto]" custT="1"/>
      <dgm:spPr/>
      <dgm:t>
        <a:bodyPr/>
        <a:lstStyle/>
        <a:p>
          <a:r>
            <a:rPr lang="es-CO" sz="1600" b="1" dirty="0">
              <a:solidFill>
                <a:schemeClr val="tx1"/>
              </a:solidFill>
            </a:rPr>
            <a:t>No se administra por una tradición </a:t>
          </a:r>
        </a:p>
      </dgm:t>
    </dgm:pt>
    <dgm:pt modelId="{EDFFA5A1-0EA8-45A6-A820-0704B5275542}" type="parTrans" cxnId="{B3C82DBC-58E9-48D2-A7E7-09D6B1DCFD6E}">
      <dgm:prSet/>
      <dgm:spPr/>
      <dgm:t>
        <a:bodyPr/>
        <a:lstStyle/>
        <a:p>
          <a:endParaRPr lang="es-CO">
            <a:solidFill>
              <a:schemeClr val="tx1"/>
            </a:solidFill>
          </a:endParaRPr>
        </a:p>
      </dgm:t>
    </dgm:pt>
    <dgm:pt modelId="{71F7185C-C3FD-4562-A28D-6AE4B0BE9109}" type="sibTrans" cxnId="{B3C82DBC-58E9-48D2-A7E7-09D6B1DCFD6E}">
      <dgm:prSet/>
      <dgm:spPr/>
      <dgm:t>
        <a:bodyPr/>
        <a:lstStyle/>
        <a:p>
          <a:endParaRPr lang="es-CO">
            <a:solidFill>
              <a:schemeClr val="tx1"/>
            </a:solidFill>
          </a:endParaRPr>
        </a:p>
      </dgm:t>
    </dgm:pt>
    <dgm:pt modelId="{CD5EAD2C-A72B-466E-8FE2-8500C0580FA4}">
      <dgm:prSet phldrT="[Texto]" custT="1"/>
      <dgm:spPr/>
      <dgm:t>
        <a:bodyPr/>
        <a:lstStyle/>
        <a:p>
          <a:r>
            <a:rPr lang="es-CO" sz="1600" b="1" dirty="0">
              <a:solidFill>
                <a:schemeClr val="tx1"/>
              </a:solidFill>
            </a:rPr>
            <a:t>No se administra por una condición de salud</a:t>
          </a:r>
        </a:p>
      </dgm:t>
    </dgm:pt>
    <dgm:pt modelId="{36F078A1-B494-4CB1-AEE2-ADE2F609A128}" type="parTrans" cxnId="{358EBFD7-435E-4A70-A67B-FC8BF84C584A}">
      <dgm:prSet/>
      <dgm:spPr/>
      <dgm:t>
        <a:bodyPr/>
        <a:lstStyle/>
        <a:p>
          <a:endParaRPr lang="es-CO">
            <a:solidFill>
              <a:schemeClr val="tx1"/>
            </a:solidFill>
          </a:endParaRPr>
        </a:p>
      </dgm:t>
    </dgm:pt>
    <dgm:pt modelId="{BAD537F1-A4C3-4D63-BEF7-56B1C0DC29D1}" type="sibTrans" cxnId="{358EBFD7-435E-4A70-A67B-FC8BF84C584A}">
      <dgm:prSet/>
      <dgm:spPr/>
      <dgm:t>
        <a:bodyPr/>
        <a:lstStyle/>
        <a:p>
          <a:endParaRPr lang="es-CO">
            <a:solidFill>
              <a:schemeClr val="tx1"/>
            </a:solidFill>
          </a:endParaRPr>
        </a:p>
      </dgm:t>
    </dgm:pt>
    <dgm:pt modelId="{39C013BE-E1E0-42DF-9324-80FC8F8F460D}">
      <dgm:prSet phldrT="[Texto]"/>
      <dgm:spPr/>
      <dgm:t>
        <a:bodyPr/>
        <a:lstStyle/>
        <a:p>
          <a:r>
            <a:rPr lang="es-CO" b="1" dirty="0">
              <a:solidFill>
                <a:schemeClr val="tx1"/>
              </a:solidFill>
            </a:rPr>
            <a:t>Identificación del Riesgo</a:t>
          </a:r>
        </a:p>
      </dgm:t>
    </dgm:pt>
    <dgm:pt modelId="{B158C6B9-468D-44FE-B842-086F30B2E861}" type="parTrans" cxnId="{64484DAD-343D-4AD0-92BD-75D5B0ED7BBC}">
      <dgm:prSet/>
      <dgm:spPr/>
      <dgm:t>
        <a:bodyPr/>
        <a:lstStyle/>
        <a:p>
          <a:endParaRPr lang="es-CO">
            <a:solidFill>
              <a:schemeClr val="tx1"/>
            </a:solidFill>
          </a:endParaRPr>
        </a:p>
      </dgm:t>
    </dgm:pt>
    <dgm:pt modelId="{5C87CCF3-ED47-496A-AA88-A527F7D2C3AA}" type="sibTrans" cxnId="{64484DAD-343D-4AD0-92BD-75D5B0ED7BBC}">
      <dgm:prSet/>
      <dgm:spPr/>
      <dgm:t>
        <a:bodyPr/>
        <a:lstStyle/>
        <a:p>
          <a:endParaRPr lang="es-CO">
            <a:solidFill>
              <a:schemeClr val="tx1"/>
            </a:solidFill>
          </a:endParaRPr>
        </a:p>
      </dgm:t>
    </dgm:pt>
    <dgm:pt modelId="{7EAD6AC3-0A7B-4604-8180-8779FABB1D17}">
      <dgm:prSet phldrT="[Texto]"/>
      <dgm:spPr/>
      <dgm:t>
        <a:bodyPr/>
        <a:lstStyle/>
        <a:p>
          <a:r>
            <a:rPr lang="es-CO" dirty="0">
              <a:solidFill>
                <a:schemeClr val="tx1"/>
              </a:solidFill>
            </a:rPr>
            <a:t>No aplica</a:t>
          </a:r>
        </a:p>
      </dgm:t>
    </dgm:pt>
    <dgm:pt modelId="{7C180DD1-5D77-40BE-8ECA-BDFA0810ECE8}" type="parTrans" cxnId="{BDE92C12-6179-4224-B5B1-580CF57F7953}">
      <dgm:prSet/>
      <dgm:spPr/>
      <dgm:t>
        <a:bodyPr/>
        <a:lstStyle/>
        <a:p>
          <a:endParaRPr lang="es-CO">
            <a:solidFill>
              <a:schemeClr val="tx1"/>
            </a:solidFill>
          </a:endParaRPr>
        </a:p>
      </dgm:t>
    </dgm:pt>
    <dgm:pt modelId="{F3C22ED4-56E5-49E5-AEB9-92E8E56B0AA7}" type="sibTrans" cxnId="{BDE92C12-6179-4224-B5B1-580CF57F7953}">
      <dgm:prSet/>
      <dgm:spPr/>
      <dgm:t>
        <a:bodyPr/>
        <a:lstStyle/>
        <a:p>
          <a:endParaRPr lang="es-CO">
            <a:solidFill>
              <a:schemeClr val="tx1"/>
            </a:solidFill>
          </a:endParaRPr>
        </a:p>
      </dgm:t>
    </dgm:pt>
    <dgm:pt modelId="{8E140145-93A1-4E04-B77C-186BF3BD112B}">
      <dgm:prSet phldrT="[Texto]" custT="1"/>
      <dgm:spPr/>
      <dgm:t>
        <a:bodyPr/>
        <a:lstStyle/>
        <a:p>
          <a:r>
            <a:rPr lang="es-CO" sz="1600" b="1" dirty="0">
              <a:solidFill>
                <a:schemeClr val="tx1"/>
              </a:solidFill>
            </a:rPr>
            <a:t>No se administra por negación del usuario</a:t>
          </a:r>
        </a:p>
      </dgm:t>
    </dgm:pt>
    <dgm:pt modelId="{5E119120-33B7-4AB6-B80E-0BD915E1E094}" type="parTrans" cxnId="{38E91E12-BF32-4030-8C7A-C12238D54944}">
      <dgm:prSet/>
      <dgm:spPr/>
      <dgm:t>
        <a:bodyPr/>
        <a:lstStyle/>
        <a:p>
          <a:endParaRPr lang="es-CO">
            <a:solidFill>
              <a:schemeClr val="tx1"/>
            </a:solidFill>
          </a:endParaRPr>
        </a:p>
      </dgm:t>
    </dgm:pt>
    <dgm:pt modelId="{74CED893-BB98-4BA5-989F-D4E7AAF549D7}" type="sibTrans" cxnId="{38E91E12-BF32-4030-8C7A-C12238D54944}">
      <dgm:prSet/>
      <dgm:spPr/>
      <dgm:t>
        <a:bodyPr/>
        <a:lstStyle/>
        <a:p>
          <a:endParaRPr lang="es-CO">
            <a:solidFill>
              <a:schemeClr val="tx1"/>
            </a:solidFill>
          </a:endParaRPr>
        </a:p>
      </dgm:t>
    </dgm:pt>
    <dgm:pt modelId="{0FC9E90B-8132-4639-86B5-BEFAADD6A96C}">
      <dgm:prSet phldrT="[Texto]" custT="1"/>
      <dgm:spPr/>
      <dgm:t>
        <a:bodyPr/>
        <a:lstStyle/>
        <a:p>
          <a:r>
            <a:rPr lang="es-CO" sz="1600" b="1" dirty="0">
              <a:solidFill>
                <a:schemeClr val="tx1"/>
              </a:solidFill>
            </a:rPr>
            <a:t>No se administra por tener datos de contacto del usuario no actualizados</a:t>
          </a:r>
        </a:p>
      </dgm:t>
    </dgm:pt>
    <dgm:pt modelId="{BE27B498-D4D0-439E-BB7C-6A472800FB06}" type="parTrans" cxnId="{A2E83062-C49B-4626-B841-9925BDBA7F47}">
      <dgm:prSet/>
      <dgm:spPr/>
      <dgm:t>
        <a:bodyPr/>
        <a:lstStyle/>
        <a:p>
          <a:endParaRPr lang="es-CO">
            <a:solidFill>
              <a:schemeClr val="tx1"/>
            </a:solidFill>
          </a:endParaRPr>
        </a:p>
      </dgm:t>
    </dgm:pt>
    <dgm:pt modelId="{DB0132A8-47D4-43D1-AF46-EC79BB5C6F0A}" type="sibTrans" cxnId="{A2E83062-C49B-4626-B841-9925BDBA7F47}">
      <dgm:prSet/>
      <dgm:spPr/>
      <dgm:t>
        <a:bodyPr/>
        <a:lstStyle/>
        <a:p>
          <a:endParaRPr lang="es-CO">
            <a:solidFill>
              <a:schemeClr val="tx1"/>
            </a:solidFill>
          </a:endParaRPr>
        </a:p>
      </dgm:t>
    </dgm:pt>
    <dgm:pt modelId="{3C7D1AD1-4CB3-4FC3-AA3E-114C58F7CBD0}">
      <dgm:prSet phldrT="[Texto]" custT="1"/>
      <dgm:spPr/>
      <dgm:t>
        <a:bodyPr/>
        <a:lstStyle/>
        <a:p>
          <a:r>
            <a:rPr lang="es-CO" sz="1600" b="1" dirty="0">
              <a:solidFill>
                <a:schemeClr val="tx1"/>
              </a:solidFill>
            </a:rPr>
            <a:t>No se administra por otras razones</a:t>
          </a:r>
        </a:p>
      </dgm:t>
    </dgm:pt>
    <dgm:pt modelId="{6C42CDA6-E804-4935-BEF2-1141FEBFD0F6}" type="parTrans" cxnId="{6F1C7D0A-D532-4B01-A2AA-C8B214D406D4}">
      <dgm:prSet/>
      <dgm:spPr/>
      <dgm:t>
        <a:bodyPr/>
        <a:lstStyle/>
        <a:p>
          <a:endParaRPr lang="es-CO">
            <a:solidFill>
              <a:schemeClr val="tx1"/>
            </a:solidFill>
          </a:endParaRPr>
        </a:p>
      </dgm:t>
    </dgm:pt>
    <dgm:pt modelId="{A7F1F956-762E-4960-8E12-F5FCE8DAAA09}" type="sibTrans" cxnId="{6F1C7D0A-D532-4B01-A2AA-C8B214D406D4}">
      <dgm:prSet/>
      <dgm:spPr/>
      <dgm:t>
        <a:bodyPr/>
        <a:lstStyle/>
        <a:p>
          <a:endParaRPr lang="es-CO">
            <a:solidFill>
              <a:schemeClr val="tx1"/>
            </a:solidFill>
          </a:endParaRPr>
        </a:p>
      </dgm:t>
    </dgm:pt>
    <dgm:pt modelId="{C9CAC3F9-8344-4B68-BB5B-A76639D9F8B5}">
      <dgm:prSet phldrT="[Texto]"/>
      <dgm:spPr/>
      <dgm:t>
        <a:bodyPr/>
        <a:lstStyle/>
        <a:p>
          <a:r>
            <a:rPr lang="es-CO" dirty="0">
              <a:solidFill>
                <a:schemeClr val="tx1"/>
              </a:solidFill>
            </a:rPr>
            <a:t>Si </a:t>
          </a:r>
        </a:p>
      </dgm:t>
    </dgm:pt>
    <dgm:pt modelId="{3929FAD7-ADA3-4A2C-9215-45B9C1B9EC5D}" type="parTrans" cxnId="{34BA0858-0672-4C15-8F22-C5CF50CF8AAF}">
      <dgm:prSet/>
      <dgm:spPr/>
      <dgm:t>
        <a:bodyPr/>
        <a:lstStyle/>
        <a:p>
          <a:endParaRPr lang="es-CO">
            <a:solidFill>
              <a:schemeClr val="tx1"/>
            </a:solidFill>
          </a:endParaRPr>
        </a:p>
      </dgm:t>
    </dgm:pt>
    <dgm:pt modelId="{0C510905-C233-4F09-AAB2-47F554C0B94D}" type="sibTrans" cxnId="{34BA0858-0672-4C15-8F22-C5CF50CF8AAF}">
      <dgm:prSet/>
      <dgm:spPr/>
      <dgm:t>
        <a:bodyPr/>
        <a:lstStyle/>
        <a:p>
          <a:endParaRPr lang="es-CO">
            <a:solidFill>
              <a:schemeClr val="tx1"/>
            </a:solidFill>
          </a:endParaRPr>
        </a:p>
      </dgm:t>
    </dgm:pt>
    <dgm:pt modelId="{8D5C52F2-37FC-4F3D-9E5E-DEC30F0A143A}">
      <dgm:prSet phldrT="[Texto]"/>
      <dgm:spPr/>
      <dgm:t>
        <a:bodyPr/>
        <a:lstStyle/>
        <a:p>
          <a:r>
            <a:rPr lang="es-CO" dirty="0">
              <a:solidFill>
                <a:schemeClr val="tx1"/>
              </a:solidFill>
            </a:rPr>
            <a:t>No </a:t>
          </a:r>
        </a:p>
      </dgm:t>
    </dgm:pt>
    <dgm:pt modelId="{116C2793-245A-45A0-AF66-EB9E2CE3C872}" type="parTrans" cxnId="{84006C21-678F-41F4-B6C5-9D30E487D764}">
      <dgm:prSet/>
      <dgm:spPr/>
      <dgm:t>
        <a:bodyPr/>
        <a:lstStyle/>
        <a:p>
          <a:endParaRPr lang="es-CO">
            <a:solidFill>
              <a:schemeClr val="tx1"/>
            </a:solidFill>
          </a:endParaRPr>
        </a:p>
      </dgm:t>
    </dgm:pt>
    <dgm:pt modelId="{38775AFC-9848-4FBC-8708-972E4FF157A2}" type="sibTrans" cxnId="{84006C21-678F-41F4-B6C5-9D30E487D764}">
      <dgm:prSet/>
      <dgm:spPr/>
      <dgm:t>
        <a:bodyPr/>
        <a:lstStyle/>
        <a:p>
          <a:endParaRPr lang="es-CO">
            <a:solidFill>
              <a:schemeClr val="tx1"/>
            </a:solidFill>
          </a:endParaRPr>
        </a:p>
      </dgm:t>
    </dgm:pt>
    <dgm:pt modelId="{C545F319-80E8-449B-AB46-9C2644725982}">
      <dgm:prSet phldrT="[Texto]"/>
      <dgm:spPr/>
      <dgm:t>
        <a:bodyPr/>
        <a:lstStyle/>
        <a:p>
          <a:r>
            <a:rPr lang="es-CO" dirty="0">
              <a:solidFill>
                <a:schemeClr val="tx1"/>
              </a:solidFill>
            </a:rPr>
            <a:t>Riesgo No Evaluado </a:t>
          </a:r>
        </a:p>
      </dgm:t>
    </dgm:pt>
    <dgm:pt modelId="{F060F924-BB4E-4160-A9BF-3D54CA183522}" type="parTrans" cxnId="{C017EED0-B106-42F6-924F-CA7856241377}">
      <dgm:prSet/>
      <dgm:spPr/>
      <dgm:t>
        <a:bodyPr/>
        <a:lstStyle/>
        <a:p>
          <a:endParaRPr lang="es-CO">
            <a:solidFill>
              <a:schemeClr val="tx1"/>
            </a:solidFill>
          </a:endParaRPr>
        </a:p>
      </dgm:t>
    </dgm:pt>
    <dgm:pt modelId="{8A17D635-9704-48CE-81E7-B3BD017223A0}" type="sibTrans" cxnId="{C017EED0-B106-42F6-924F-CA7856241377}">
      <dgm:prSet/>
      <dgm:spPr/>
      <dgm:t>
        <a:bodyPr/>
        <a:lstStyle/>
        <a:p>
          <a:endParaRPr lang="es-CO">
            <a:solidFill>
              <a:schemeClr val="tx1"/>
            </a:solidFill>
          </a:endParaRPr>
        </a:p>
      </dgm:t>
    </dgm:pt>
    <dgm:pt modelId="{09031CEC-3C63-4CA4-B2EE-12DAC6FCE770}" type="pres">
      <dgm:prSet presAssocID="{0429ADAB-D7C5-4536-BD20-EDDA3862993E}" presName="Name0" presStyleCnt="0">
        <dgm:presLayoutVars>
          <dgm:dir/>
          <dgm:animLvl val="lvl"/>
          <dgm:resizeHandles/>
        </dgm:presLayoutVars>
      </dgm:prSet>
      <dgm:spPr/>
      <dgm:t>
        <a:bodyPr/>
        <a:lstStyle/>
        <a:p>
          <a:endParaRPr lang="es-CO"/>
        </a:p>
      </dgm:t>
    </dgm:pt>
    <dgm:pt modelId="{94B4BC22-1804-4603-97FF-1805AF1F3445}" type="pres">
      <dgm:prSet presAssocID="{64122563-61EF-4845-A34F-5D8439EEC587}" presName="linNode" presStyleCnt="0"/>
      <dgm:spPr/>
      <dgm:t>
        <a:bodyPr/>
        <a:lstStyle/>
        <a:p>
          <a:endParaRPr lang="es-CO"/>
        </a:p>
      </dgm:t>
    </dgm:pt>
    <dgm:pt modelId="{2F0F1985-B760-4F37-B303-12DC125D4CE5}" type="pres">
      <dgm:prSet presAssocID="{64122563-61EF-4845-A34F-5D8439EEC587}" presName="parentShp" presStyleLbl="node1" presStyleIdx="0" presStyleCnt="2" custScaleX="54026" custLinFactNeighborX="-15325" custLinFactNeighborY="-26">
        <dgm:presLayoutVars>
          <dgm:bulletEnabled val="1"/>
        </dgm:presLayoutVars>
      </dgm:prSet>
      <dgm:spPr/>
      <dgm:t>
        <a:bodyPr/>
        <a:lstStyle/>
        <a:p>
          <a:endParaRPr lang="es-CO"/>
        </a:p>
      </dgm:t>
    </dgm:pt>
    <dgm:pt modelId="{66878E77-CECD-4B74-BB1A-184A8C49711D}" type="pres">
      <dgm:prSet presAssocID="{64122563-61EF-4845-A34F-5D8439EEC587}" presName="childShp" presStyleLbl="bgAccFollowNode1" presStyleIdx="0" presStyleCnt="2" custScaleX="106151" custLinFactNeighborX="-14932" custLinFactNeighborY="-26">
        <dgm:presLayoutVars>
          <dgm:bulletEnabled val="1"/>
        </dgm:presLayoutVars>
      </dgm:prSet>
      <dgm:spPr/>
      <dgm:t>
        <a:bodyPr/>
        <a:lstStyle/>
        <a:p>
          <a:endParaRPr lang="es-CO"/>
        </a:p>
      </dgm:t>
    </dgm:pt>
    <dgm:pt modelId="{8BFD2057-EBBD-40A8-9129-565884F9A0F5}" type="pres">
      <dgm:prSet presAssocID="{6171CAB9-544F-454C-B487-AB34CD13E4C3}" presName="spacing" presStyleCnt="0"/>
      <dgm:spPr/>
      <dgm:t>
        <a:bodyPr/>
        <a:lstStyle/>
        <a:p>
          <a:endParaRPr lang="es-CO"/>
        </a:p>
      </dgm:t>
    </dgm:pt>
    <dgm:pt modelId="{CCA9D16D-DC26-422E-B17F-A445B33F4A6C}" type="pres">
      <dgm:prSet presAssocID="{39C013BE-E1E0-42DF-9324-80FC8F8F460D}" presName="linNode" presStyleCnt="0"/>
      <dgm:spPr/>
      <dgm:t>
        <a:bodyPr/>
        <a:lstStyle/>
        <a:p>
          <a:endParaRPr lang="es-CO"/>
        </a:p>
      </dgm:t>
    </dgm:pt>
    <dgm:pt modelId="{68C7F909-C85A-43AA-A1DD-6D436F79DF64}" type="pres">
      <dgm:prSet presAssocID="{39C013BE-E1E0-42DF-9324-80FC8F8F460D}" presName="parentShp" presStyleLbl="node1" presStyleIdx="1" presStyleCnt="2" custScaleX="56312" custLinFactNeighborX="-13030" custLinFactNeighborY="-2094">
        <dgm:presLayoutVars>
          <dgm:bulletEnabled val="1"/>
        </dgm:presLayoutVars>
      </dgm:prSet>
      <dgm:spPr/>
      <dgm:t>
        <a:bodyPr/>
        <a:lstStyle/>
        <a:p>
          <a:endParaRPr lang="es-CO"/>
        </a:p>
      </dgm:t>
    </dgm:pt>
    <dgm:pt modelId="{58E5A454-C528-468E-B337-D4727CEFE880}" type="pres">
      <dgm:prSet presAssocID="{39C013BE-E1E0-42DF-9324-80FC8F8F460D}" presName="childShp" presStyleLbl="bgAccFollowNode1" presStyleIdx="1" presStyleCnt="2" custLinFactNeighborX="-16091" custLinFactNeighborY="1628">
        <dgm:presLayoutVars>
          <dgm:bulletEnabled val="1"/>
        </dgm:presLayoutVars>
      </dgm:prSet>
      <dgm:spPr/>
      <dgm:t>
        <a:bodyPr/>
        <a:lstStyle/>
        <a:p>
          <a:endParaRPr lang="es-CO"/>
        </a:p>
      </dgm:t>
    </dgm:pt>
  </dgm:ptLst>
  <dgm:cxnLst>
    <dgm:cxn modelId="{9BA89AFF-E37F-49F0-87D2-6AA2E6C9857C}" type="presOf" srcId="{64122563-61EF-4845-A34F-5D8439EEC587}" destId="{2F0F1985-B760-4F37-B303-12DC125D4CE5}" srcOrd="0" destOrd="0" presId="urn:microsoft.com/office/officeart/2005/8/layout/vList6"/>
    <dgm:cxn modelId="{FF93B14B-C841-4A74-B5C3-96C4B466ED23}" srcId="{0429ADAB-D7C5-4536-BD20-EDDA3862993E}" destId="{64122563-61EF-4845-A34F-5D8439EEC587}" srcOrd="0" destOrd="0" parTransId="{3BBE1744-FE19-447C-A13D-5AD3CE21E502}" sibTransId="{6171CAB9-544F-454C-B487-AB34CD13E4C3}"/>
    <dgm:cxn modelId="{34BA0858-0672-4C15-8F22-C5CF50CF8AAF}" srcId="{39C013BE-E1E0-42DF-9324-80FC8F8F460D}" destId="{C9CAC3F9-8344-4B68-BB5B-A76639D9F8B5}" srcOrd="1" destOrd="0" parTransId="{3929FAD7-ADA3-4A2C-9215-45B9C1B9EC5D}" sibTransId="{0C510905-C233-4F09-AAB2-47F554C0B94D}"/>
    <dgm:cxn modelId="{C017EED0-B106-42F6-924F-CA7856241377}" srcId="{39C013BE-E1E0-42DF-9324-80FC8F8F460D}" destId="{C545F319-80E8-449B-AB46-9C2644725982}" srcOrd="3" destOrd="0" parTransId="{F060F924-BB4E-4160-A9BF-3D54CA183522}" sibTransId="{8A17D635-9704-48CE-81E7-B3BD017223A0}"/>
    <dgm:cxn modelId="{39A7D96E-96EE-49E1-BD19-306176254F94}" type="presOf" srcId="{C9CAC3F9-8344-4B68-BB5B-A76639D9F8B5}" destId="{58E5A454-C528-468E-B337-D4727CEFE880}" srcOrd="0" destOrd="1" presId="urn:microsoft.com/office/officeart/2005/8/layout/vList6"/>
    <dgm:cxn modelId="{A2E83062-C49B-4626-B841-9925BDBA7F47}" srcId="{64122563-61EF-4845-A34F-5D8439EEC587}" destId="{0FC9E90B-8132-4639-86B5-BEFAADD6A96C}" srcOrd="3" destOrd="0" parTransId="{BE27B498-D4D0-439E-BB7C-6A472800FB06}" sibTransId="{DB0132A8-47D4-43D1-AF46-EC79BB5C6F0A}"/>
    <dgm:cxn modelId="{B3C82DBC-58E9-48D2-A7E7-09D6B1DCFD6E}" srcId="{64122563-61EF-4845-A34F-5D8439EEC587}" destId="{A80E1D2F-6770-4AB2-B51B-30CDFFDF5937}" srcOrd="0" destOrd="0" parTransId="{EDFFA5A1-0EA8-45A6-A820-0704B5275542}" sibTransId="{71F7185C-C3FD-4562-A28D-6AE4B0BE9109}"/>
    <dgm:cxn modelId="{EDFAD2EC-AC1A-49BE-BAFF-4C0590DF2BA6}" type="presOf" srcId="{8E140145-93A1-4E04-B77C-186BF3BD112B}" destId="{66878E77-CECD-4B74-BB1A-184A8C49711D}" srcOrd="0" destOrd="2" presId="urn:microsoft.com/office/officeart/2005/8/layout/vList6"/>
    <dgm:cxn modelId="{BDE92C12-6179-4224-B5B1-580CF57F7953}" srcId="{39C013BE-E1E0-42DF-9324-80FC8F8F460D}" destId="{7EAD6AC3-0A7B-4604-8180-8779FABB1D17}" srcOrd="0" destOrd="0" parTransId="{7C180DD1-5D77-40BE-8ECA-BDFA0810ECE8}" sibTransId="{F3C22ED4-56E5-49E5-AEB9-92E8E56B0AA7}"/>
    <dgm:cxn modelId="{6F1C7D0A-D532-4B01-A2AA-C8B214D406D4}" srcId="{64122563-61EF-4845-A34F-5D8439EEC587}" destId="{3C7D1AD1-4CB3-4FC3-AA3E-114C58F7CBD0}" srcOrd="4" destOrd="0" parTransId="{6C42CDA6-E804-4935-BEF2-1141FEBFD0F6}" sibTransId="{A7F1F956-762E-4960-8E12-F5FCE8DAAA09}"/>
    <dgm:cxn modelId="{1CE44B04-9DB6-4937-8583-BE070FFA0BAD}" type="presOf" srcId="{8D5C52F2-37FC-4F3D-9E5E-DEC30F0A143A}" destId="{58E5A454-C528-468E-B337-D4727CEFE880}" srcOrd="0" destOrd="2" presId="urn:microsoft.com/office/officeart/2005/8/layout/vList6"/>
    <dgm:cxn modelId="{4710B995-7372-4613-A43E-A517988516BE}" type="presOf" srcId="{0FC9E90B-8132-4639-86B5-BEFAADD6A96C}" destId="{66878E77-CECD-4B74-BB1A-184A8C49711D}" srcOrd="0" destOrd="3" presId="urn:microsoft.com/office/officeart/2005/8/layout/vList6"/>
    <dgm:cxn modelId="{1339002B-34EC-44F6-A7B2-BCC399418C1F}" type="presOf" srcId="{A80E1D2F-6770-4AB2-B51B-30CDFFDF5937}" destId="{66878E77-CECD-4B74-BB1A-184A8C49711D}" srcOrd="0" destOrd="0" presId="urn:microsoft.com/office/officeart/2005/8/layout/vList6"/>
    <dgm:cxn modelId="{C51B4715-7E4A-4156-99AC-7485E9BFD8AE}" type="presOf" srcId="{C545F319-80E8-449B-AB46-9C2644725982}" destId="{58E5A454-C528-468E-B337-D4727CEFE880}" srcOrd="0" destOrd="3" presId="urn:microsoft.com/office/officeart/2005/8/layout/vList6"/>
    <dgm:cxn modelId="{64484DAD-343D-4AD0-92BD-75D5B0ED7BBC}" srcId="{0429ADAB-D7C5-4536-BD20-EDDA3862993E}" destId="{39C013BE-E1E0-42DF-9324-80FC8F8F460D}" srcOrd="1" destOrd="0" parTransId="{B158C6B9-468D-44FE-B842-086F30B2E861}" sibTransId="{5C87CCF3-ED47-496A-AA88-A527F7D2C3AA}"/>
    <dgm:cxn modelId="{84006C21-678F-41F4-B6C5-9D30E487D764}" srcId="{39C013BE-E1E0-42DF-9324-80FC8F8F460D}" destId="{8D5C52F2-37FC-4F3D-9E5E-DEC30F0A143A}" srcOrd="2" destOrd="0" parTransId="{116C2793-245A-45A0-AF66-EB9E2CE3C872}" sibTransId="{38775AFC-9848-4FBC-8708-972E4FF157A2}"/>
    <dgm:cxn modelId="{C63E7F83-FF30-4539-A53A-7A952AD0F2F0}" type="presOf" srcId="{7EAD6AC3-0A7B-4604-8180-8779FABB1D17}" destId="{58E5A454-C528-468E-B337-D4727CEFE880}" srcOrd="0" destOrd="0" presId="urn:microsoft.com/office/officeart/2005/8/layout/vList6"/>
    <dgm:cxn modelId="{F8D87DBC-C02A-4A2B-B65F-7EC0C60F8BA2}" type="presOf" srcId="{3C7D1AD1-4CB3-4FC3-AA3E-114C58F7CBD0}" destId="{66878E77-CECD-4B74-BB1A-184A8C49711D}" srcOrd="0" destOrd="4" presId="urn:microsoft.com/office/officeart/2005/8/layout/vList6"/>
    <dgm:cxn modelId="{1F654A31-E623-4443-AF4A-223E1DB740E3}" type="presOf" srcId="{0429ADAB-D7C5-4536-BD20-EDDA3862993E}" destId="{09031CEC-3C63-4CA4-B2EE-12DAC6FCE770}" srcOrd="0" destOrd="0" presId="urn:microsoft.com/office/officeart/2005/8/layout/vList6"/>
    <dgm:cxn modelId="{713EAE2B-0501-4639-865F-76C23EEAE120}" type="presOf" srcId="{CD5EAD2C-A72B-466E-8FE2-8500C0580FA4}" destId="{66878E77-CECD-4B74-BB1A-184A8C49711D}" srcOrd="0" destOrd="1" presId="urn:microsoft.com/office/officeart/2005/8/layout/vList6"/>
    <dgm:cxn modelId="{20BAAE0A-31E2-44E1-B871-10133ED3A306}" type="presOf" srcId="{39C013BE-E1E0-42DF-9324-80FC8F8F460D}" destId="{68C7F909-C85A-43AA-A1DD-6D436F79DF64}" srcOrd="0" destOrd="0" presId="urn:microsoft.com/office/officeart/2005/8/layout/vList6"/>
    <dgm:cxn modelId="{358EBFD7-435E-4A70-A67B-FC8BF84C584A}" srcId="{64122563-61EF-4845-A34F-5D8439EEC587}" destId="{CD5EAD2C-A72B-466E-8FE2-8500C0580FA4}" srcOrd="1" destOrd="0" parTransId="{36F078A1-B494-4CB1-AEE2-ADE2F609A128}" sibTransId="{BAD537F1-A4C3-4D63-BEF7-56B1C0DC29D1}"/>
    <dgm:cxn modelId="{38E91E12-BF32-4030-8C7A-C12238D54944}" srcId="{64122563-61EF-4845-A34F-5D8439EEC587}" destId="{8E140145-93A1-4E04-B77C-186BF3BD112B}" srcOrd="2" destOrd="0" parTransId="{5E119120-33B7-4AB6-B80E-0BD915E1E094}" sibTransId="{74CED893-BB98-4BA5-989F-D4E7AAF549D7}"/>
    <dgm:cxn modelId="{173AD870-1BD1-43F3-9562-D505CC23FE4B}" type="presParOf" srcId="{09031CEC-3C63-4CA4-B2EE-12DAC6FCE770}" destId="{94B4BC22-1804-4603-97FF-1805AF1F3445}" srcOrd="0" destOrd="0" presId="urn:microsoft.com/office/officeart/2005/8/layout/vList6"/>
    <dgm:cxn modelId="{0BA5D30B-B487-4A93-B37A-B8BF273BA5C1}" type="presParOf" srcId="{94B4BC22-1804-4603-97FF-1805AF1F3445}" destId="{2F0F1985-B760-4F37-B303-12DC125D4CE5}" srcOrd="0" destOrd="0" presId="urn:microsoft.com/office/officeart/2005/8/layout/vList6"/>
    <dgm:cxn modelId="{01F3DCA2-34C2-48E0-953C-85575B052454}" type="presParOf" srcId="{94B4BC22-1804-4603-97FF-1805AF1F3445}" destId="{66878E77-CECD-4B74-BB1A-184A8C49711D}" srcOrd="1" destOrd="0" presId="urn:microsoft.com/office/officeart/2005/8/layout/vList6"/>
    <dgm:cxn modelId="{9D86E463-E01B-4AB2-81F8-4FCE151B5D55}" type="presParOf" srcId="{09031CEC-3C63-4CA4-B2EE-12DAC6FCE770}" destId="{8BFD2057-EBBD-40A8-9129-565884F9A0F5}" srcOrd="1" destOrd="0" presId="urn:microsoft.com/office/officeart/2005/8/layout/vList6"/>
    <dgm:cxn modelId="{FEFB9FBB-3442-45F3-B148-FA0A70D44BEB}" type="presParOf" srcId="{09031CEC-3C63-4CA4-B2EE-12DAC6FCE770}" destId="{CCA9D16D-DC26-422E-B17F-A445B33F4A6C}" srcOrd="2" destOrd="0" presId="urn:microsoft.com/office/officeart/2005/8/layout/vList6"/>
    <dgm:cxn modelId="{FC58149D-188F-45FD-B707-E0E5CE53E535}" type="presParOf" srcId="{CCA9D16D-DC26-422E-B17F-A445B33F4A6C}" destId="{68C7F909-C85A-43AA-A1DD-6D436F79DF64}" srcOrd="0" destOrd="0" presId="urn:microsoft.com/office/officeart/2005/8/layout/vList6"/>
    <dgm:cxn modelId="{5667E550-16CC-44BD-8427-1123EEBDCE78}" type="presParOf" srcId="{CCA9D16D-DC26-422E-B17F-A445B33F4A6C}" destId="{58E5A454-C528-468E-B337-D4727CEFE880}" srcOrd="1" destOrd="0" presId="urn:microsoft.com/office/officeart/2005/8/layout/vList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047A44-716F-41EA-9073-D350C03A248F}" type="doc">
      <dgm:prSet loTypeId="urn:microsoft.com/office/officeart/2008/layout/AscendingPictureAccentProcess" loCatId="picture" qsTypeId="urn:microsoft.com/office/officeart/2005/8/quickstyle/simple1" qsCatId="simple" csTypeId="urn:microsoft.com/office/officeart/2005/8/colors/accent5_5" csCatId="accent5" phldr="1"/>
      <dgm:spPr/>
      <dgm:t>
        <a:bodyPr/>
        <a:lstStyle/>
        <a:p>
          <a:endParaRPr lang="es-CO"/>
        </a:p>
      </dgm:t>
    </dgm:pt>
    <dgm:pt modelId="{D856DEF7-02AE-4FF2-9D3F-418CBF84B83E}">
      <dgm:prSet phldrT="[Texto]"/>
      <dgm:spPr/>
      <dgm:t>
        <a:bodyPr/>
        <a:lstStyle/>
        <a:p>
          <a:r>
            <a:rPr lang="es-CO" dirty="0"/>
            <a:t>Errores</a:t>
          </a:r>
        </a:p>
      </dgm:t>
    </dgm:pt>
    <dgm:pt modelId="{CDFCA991-DD42-4812-A73E-E45D7EA2B9C8}" type="parTrans" cxnId="{97F83454-0636-4B90-9CA8-F53FEB41A8A6}">
      <dgm:prSet/>
      <dgm:spPr/>
      <dgm:t>
        <a:bodyPr/>
        <a:lstStyle/>
        <a:p>
          <a:endParaRPr lang="es-CO"/>
        </a:p>
      </dgm:t>
    </dgm:pt>
    <dgm:pt modelId="{502B0A28-D293-4665-8EF7-914DD6B3F012}" type="sibTrans" cxnId="{97F83454-0636-4B90-9CA8-F53FEB41A8A6}">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a:stretch>
        </a:blipFill>
      </dgm:spPr>
      <dgm:t>
        <a:bodyPr/>
        <a:lstStyle/>
        <a:p>
          <a:endParaRPr lang="es-CO"/>
        </a:p>
      </dgm:t>
    </dgm:pt>
    <dgm:pt modelId="{301BE81B-3FC8-41D9-9641-CD34FAEDB709}">
      <dgm:prSet phldrT="[Texto]"/>
      <dgm:spPr/>
      <dgm:t>
        <a:bodyPr/>
        <a:lstStyle/>
        <a:p>
          <a:r>
            <a:rPr lang="es-CO" dirty="0" err="1"/>
            <a:t>Warning</a:t>
          </a:r>
          <a:r>
            <a:rPr lang="es-CO" dirty="0"/>
            <a:t>  </a:t>
          </a:r>
        </a:p>
      </dgm:t>
    </dgm:pt>
    <dgm:pt modelId="{EB8200F1-7964-4F37-806B-B0282A8202DE}" type="parTrans" cxnId="{04A8A850-6D5A-4163-8E50-63F380A452F2}">
      <dgm:prSet/>
      <dgm:spPr/>
      <dgm:t>
        <a:bodyPr/>
        <a:lstStyle/>
        <a:p>
          <a:endParaRPr lang="es-CO"/>
        </a:p>
      </dgm:t>
    </dgm:pt>
    <dgm:pt modelId="{07A4B3A2-CDC2-4474-8222-23BF46B7FD77}" type="sibTrans" cxnId="{04A8A850-6D5A-4163-8E50-63F380A452F2}">
      <dgm:prSet/>
      <dgm:spPr>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dgm:spPr>
      <dgm:t>
        <a:bodyPr/>
        <a:lstStyle/>
        <a:p>
          <a:endParaRPr lang="es-CO"/>
        </a:p>
      </dgm:t>
    </dgm:pt>
    <dgm:pt modelId="{F78EA64C-2974-48DB-8C74-EB720E858F91}" type="pres">
      <dgm:prSet presAssocID="{9F047A44-716F-41EA-9073-D350C03A248F}" presName="Name0" presStyleCnt="0">
        <dgm:presLayoutVars>
          <dgm:chMax val="7"/>
          <dgm:chPref val="7"/>
          <dgm:dir/>
        </dgm:presLayoutVars>
      </dgm:prSet>
      <dgm:spPr/>
      <dgm:t>
        <a:bodyPr/>
        <a:lstStyle/>
        <a:p>
          <a:endParaRPr lang="es-CO"/>
        </a:p>
      </dgm:t>
    </dgm:pt>
    <dgm:pt modelId="{82BE172E-5593-42CE-ADFA-F321D926A660}" type="pres">
      <dgm:prSet presAssocID="{9F047A44-716F-41EA-9073-D350C03A248F}" presName="dot1" presStyleLbl="alignNode1" presStyleIdx="0" presStyleCnt="10"/>
      <dgm:spPr/>
    </dgm:pt>
    <dgm:pt modelId="{4478C91F-961E-4E2A-8E60-073042F6B73E}" type="pres">
      <dgm:prSet presAssocID="{9F047A44-716F-41EA-9073-D350C03A248F}" presName="dot2" presStyleLbl="alignNode1" presStyleIdx="1" presStyleCnt="10"/>
      <dgm:spPr/>
    </dgm:pt>
    <dgm:pt modelId="{8B76B81E-363E-4C12-9472-FB9A1688D5CC}" type="pres">
      <dgm:prSet presAssocID="{9F047A44-716F-41EA-9073-D350C03A248F}" presName="dot3" presStyleLbl="alignNode1" presStyleIdx="2" presStyleCnt="10"/>
      <dgm:spPr/>
    </dgm:pt>
    <dgm:pt modelId="{D11C2D4E-011C-478F-B36D-997E46765F59}" type="pres">
      <dgm:prSet presAssocID="{9F047A44-716F-41EA-9073-D350C03A248F}" presName="dotArrow1" presStyleLbl="alignNode1" presStyleIdx="3" presStyleCnt="10"/>
      <dgm:spPr/>
    </dgm:pt>
    <dgm:pt modelId="{CC8D589B-C692-4390-982B-9E3F1890D4BC}" type="pres">
      <dgm:prSet presAssocID="{9F047A44-716F-41EA-9073-D350C03A248F}" presName="dotArrow2" presStyleLbl="alignNode1" presStyleIdx="4" presStyleCnt="10"/>
      <dgm:spPr/>
    </dgm:pt>
    <dgm:pt modelId="{C4B78499-4E44-49F8-9090-395113F52D3C}" type="pres">
      <dgm:prSet presAssocID="{9F047A44-716F-41EA-9073-D350C03A248F}" presName="dotArrow3" presStyleLbl="alignNode1" presStyleIdx="5" presStyleCnt="10"/>
      <dgm:spPr/>
    </dgm:pt>
    <dgm:pt modelId="{D980CE1E-00F9-4CBB-A1F0-267F41B71FDA}" type="pres">
      <dgm:prSet presAssocID="{9F047A44-716F-41EA-9073-D350C03A248F}" presName="dotArrow4" presStyleLbl="alignNode1" presStyleIdx="6" presStyleCnt="10"/>
      <dgm:spPr/>
    </dgm:pt>
    <dgm:pt modelId="{C42A1382-3F07-45A4-A03B-F99845C2D083}" type="pres">
      <dgm:prSet presAssocID="{9F047A44-716F-41EA-9073-D350C03A248F}" presName="dotArrow5" presStyleLbl="alignNode1" presStyleIdx="7" presStyleCnt="10"/>
      <dgm:spPr/>
    </dgm:pt>
    <dgm:pt modelId="{E3A7EB69-1D16-4E0B-BEF3-DE2F767A2656}" type="pres">
      <dgm:prSet presAssocID="{9F047A44-716F-41EA-9073-D350C03A248F}" presName="dotArrow6" presStyleLbl="alignNode1" presStyleIdx="8" presStyleCnt="10"/>
      <dgm:spPr/>
    </dgm:pt>
    <dgm:pt modelId="{90C0AFD7-BD26-433C-823B-DD417933DDFE}" type="pres">
      <dgm:prSet presAssocID="{9F047A44-716F-41EA-9073-D350C03A248F}" presName="dotArrow7" presStyleLbl="alignNode1" presStyleIdx="9" presStyleCnt="10"/>
      <dgm:spPr/>
    </dgm:pt>
    <dgm:pt modelId="{76D38D88-F667-493C-BD6C-590F1AF7D455}" type="pres">
      <dgm:prSet presAssocID="{D856DEF7-02AE-4FF2-9D3F-418CBF84B83E}" presName="parTx1" presStyleLbl="node1" presStyleIdx="0" presStyleCnt="2"/>
      <dgm:spPr/>
      <dgm:t>
        <a:bodyPr/>
        <a:lstStyle/>
        <a:p>
          <a:endParaRPr lang="es-CO"/>
        </a:p>
      </dgm:t>
    </dgm:pt>
    <dgm:pt modelId="{AA80AC32-85D6-454E-AEF2-A89528E6FE89}" type="pres">
      <dgm:prSet presAssocID="{502B0A28-D293-4665-8EF7-914DD6B3F012}" presName="picture1" presStyleCnt="0"/>
      <dgm:spPr/>
    </dgm:pt>
    <dgm:pt modelId="{C6C2CCA1-BD5C-4124-BA9B-7CA09E015E2C}" type="pres">
      <dgm:prSet presAssocID="{502B0A28-D293-4665-8EF7-914DD6B3F012}" presName="imageRepeatNode" presStyleLbl="fgImgPlace1" presStyleIdx="0" presStyleCnt="2"/>
      <dgm:spPr/>
      <dgm:t>
        <a:bodyPr/>
        <a:lstStyle/>
        <a:p>
          <a:endParaRPr lang="es-CO"/>
        </a:p>
      </dgm:t>
    </dgm:pt>
    <dgm:pt modelId="{7A3F619C-611B-4293-80F3-DAE036B33D49}" type="pres">
      <dgm:prSet presAssocID="{301BE81B-3FC8-41D9-9641-CD34FAEDB709}" presName="parTx2" presStyleLbl="node1" presStyleIdx="1" presStyleCnt="2"/>
      <dgm:spPr/>
      <dgm:t>
        <a:bodyPr/>
        <a:lstStyle/>
        <a:p>
          <a:endParaRPr lang="es-CO"/>
        </a:p>
      </dgm:t>
    </dgm:pt>
    <dgm:pt modelId="{C80B9355-2B56-4AED-901A-207B8A6DFB71}" type="pres">
      <dgm:prSet presAssocID="{07A4B3A2-CDC2-4474-8222-23BF46B7FD77}" presName="picture2" presStyleCnt="0"/>
      <dgm:spPr/>
    </dgm:pt>
    <dgm:pt modelId="{32113030-C6D7-41A0-B8B8-7B4D51B493F8}" type="pres">
      <dgm:prSet presAssocID="{07A4B3A2-CDC2-4474-8222-23BF46B7FD77}" presName="imageRepeatNode" presStyleLbl="fgImgPlace1" presStyleIdx="1" presStyleCnt="2"/>
      <dgm:spPr/>
      <dgm:t>
        <a:bodyPr/>
        <a:lstStyle/>
        <a:p>
          <a:endParaRPr lang="es-CO"/>
        </a:p>
      </dgm:t>
    </dgm:pt>
  </dgm:ptLst>
  <dgm:cxnLst>
    <dgm:cxn modelId="{F290BC02-30CD-4805-9DC4-B3C796F66590}" type="presOf" srcId="{9F047A44-716F-41EA-9073-D350C03A248F}" destId="{F78EA64C-2974-48DB-8C74-EB720E858F91}" srcOrd="0" destOrd="0" presId="urn:microsoft.com/office/officeart/2008/layout/AscendingPictureAccentProcess"/>
    <dgm:cxn modelId="{4FCAC2D1-A8A8-4DD3-908B-480941CF9EFA}" type="presOf" srcId="{07A4B3A2-CDC2-4474-8222-23BF46B7FD77}" destId="{32113030-C6D7-41A0-B8B8-7B4D51B493F8}" srcOrd="0" destOrd="0" presId="urn:microsoft.com/office/officeart/2008/layout/AscendingPictureAccentProcess"/>
    <dgm:cxn modelId="{832F8D40-C340-4F44-95E5-76D44E7512E8}" type="presOf" srcId="{301BE81B-3FC8-41D9-9641-CD34FAEDB709}" destId="{7A3F619C-611B-4293-80F3-DAE036B33D49}" srcOrd="0" destOrd="0" presId="urn:microsoft.com/office/officeart/2008/layout/AscendingPictureAccentProcess"/>
    <dgm:cxn modelId="{329D0470-BF83-4F21-AD84-7C9D2CA1817D}" type="presOf" srcId="{D856DEF7-02AE-4FF2-9D3F-418CBF84B83E}" destId="{76D38D88-F667-493C-BD6C-590F1AF7D455}" srcOrd="0" destOrd="0" presId="urn:microsoft.com/office/officeart/2008/layout/AscendingPictureAccentProcess"/>
    <dgm:cxn modelId="{97F83454-0636-4B90-9CA8-F53FEB41A8A6}" srcId="{9F047A44-716F-41EA-9073-D350C03A248F}" destId="{D856DEF7-02AE-4FF2-9D3F-418CBF84B83E}" srcOrd="0" destOrd="0" parTransId="{CDFCA991-DD42-4812-A73E-E45D7EA2B9C8}" sibTransId="{502B0A28-D293-4665-8EF7-914DD6B3F012}"/>
    <dgm:cxn modelId="{F3A9F732-5220-4284-A6A1-78870D735618}" type="presOf" srcId="{502B0A28-D293-4665-8EF7-914DD6B3F012}" destId="{C6C2CCA1-BD5C-4124-BA9B-7CA09E015E2C}" srcOrd="0" destOrd="0" presId="urn:microsoft.com/office/officeart/2008/layout/AscendingPictureAccentProcess"/>
    <dgm:cxn modelId="{04A8A850-6D5A-4163-8E50-63F380A452F2}" srcId="{9F047A44-716F-41EA-9073-D350C03A248F}" destId="{301BE81B-3FC8-41D9-9641-CD34FAEDB709}" srcOrd="1" destOrd="0" parTransId="{EB8200F1-7964-4F37-806B-B0282A8202DE}" sibTransId="{07A4B3A2-CDC2-4474-8222-23BF46B7FD77}"/>
    <dgm:cxn modelId="{8741D008-06AC-49E1-94D9-E0A9EED5C825}" type="presParOf" srcId="{F78EA64C-2974-48DB-8C74-EB720E858F91}" destId="{82BE172E-5593-42CE-ADFA-F321D926A660}" srcOrd="0" destOrd="0" presId="urn:microsoft.com/office/officeart/2008/layout/AscendingPictureAccentProcess"/>
    <dgm:cxn modelId="{78DA503E-84E8-4E3F-A2A0-D20764B4981D}" type="presParOf" srcId="{F78EA64C-2974-48DB-8C74-EB720E858F91}" destId="{4478C91F-961E-4E2A-8E60-073042F6B73E}" srcOrd="1" destOrd="0" presId="urn:microsoft.com/office/officeart/2008/layout/AscendingPictureAccentProcess"/>
    <dgm:cxn modelId="{35BC6C65-EE1F-4932-89CA-444FF1EC6BBA}" type="presParOf" srcId="{F78EA64C-2974-48DB-8C74-EB720E858F91}" destId="{8B76B81E-363E-4C12-9472-FB9A1688D5CC}" srcOrd="2" destOrd="0" presId="urn:microsoft.com/office/officeart/2008/layout/AscendingPictureAccentProcess"/>
    <dgm:cxn modelId="{2E1F7688-C505-4DE9-B5A5-761D4FC2D8AF}" type="presParOf" srcId="{F78EA64C-2974-48DB-8C74-EB720E858F91}" destId="{D11C2D4E-011C-478F-B36D-997E46765F59}" srcOrd="3" destOrd="0" presId="urn:microsoft.com/office/officeart/2008/layout/AscendingPictureAccentProcess"/>
    <dgm:cxn modelId="{0AA8EF3B-9C4C-49F2-8BCC-97E2FF79972D}" type="presParOf" srcId="{F78EA64C-2974-48DB-8C74-EB720E858F91}" destId="{CC8D589B-C692-4390-982B-9E3F1890D4BC}" srcOrd="4" destOrd="0" presId="urn:microsoft.com/office/officeart/2008/layout/AscendingPictureAccentProcess"/>
    <dgm:cxn modelId="{DEAD750E-E091-42E6-A969-AB45F58AB8CF}" type="presParOf" srcId="{F78EA64C-2974-48DB-8C74-EB720E858F91}" destId="{C4B78499-4E44-49F8-9090-395113F52D3C}" srcOrd="5" destOrd="0" presId="urn:microsoft.com/office/officeart/2008/layout/AscendingPictureAccentProcess"/>
    <dgm:cxn modelId="{AF25CEB9-8D51-4839-882B-86CE93C15C90}" type="presParOf" srcId="{F78EA64C-2974-48DB-8C74-EB720E858F91}" destId="{D980CE1E-00F9-4CBB-A1F0-267F41B71FDA}" srcOrd="6" destOrd="0" presId="urn:microsoft.com/office/officeart/2008/layout/AscendingPictureAccentProcess"/>
    <dgm:cxn modelId="{F1AAEE4A-B4C7-4AC1-8290-D2DD3D2F8838}" type="presParOf" srcId="{F78EA64C-2974-48DB-8C74-EB720E858F91}" destId="{C42A1382-3F07-45A4-A03B-F99845C2D083}" srcOrd="7" destOrd="0" presId="urn:microsoft.com/office/officeart/2008/layout/AscendingPictureAccentProcess"/>
    <dgm:cxn modelId="{43B69F89-D34A-4649-B58B-6EAC8EA2166D}" type="presParOf" srcId="{F78EA64C-2974-48DB-8C74-EB720E858F91}" destId="{E3A7EB69-1D16-4E0B-BEF3-DE2F767A2656}" srcOrd="8" destOrd="0" presId="urn:microsoft.com/office/officeart/2008/layout/AscendingPictureAccentProcess"/>
    <dgm:cxn modelId="{5D14A322-9DF5-42FF-81E8-F4C4F9CABEC3}" type="presParOf" srcId="{F78EA64C-2974-48DB-8C74-EB720E858F91}" destId="{90C0AFD7-BD26-433C-823B-DD417933DDFE}" srcOrd="9" destOrd="0" presId="urn:microsoft.com/office/officeart/2008/layout/AscendingPictureAccentProcess"/>
    <dgm:cxn modelId="{A6744AAB-A285-4251-8696-85E7D72B606A}" type="presParOf" srcId="{F78EA64C-2974-48DB-8C74-EB720E858F91}" destId="{76D38D88-F667-493C-BD6C-590F1AF7D455}" srcOrd="10" destOrd="0" presId="urn:microsoft.com/office/officeart/2008/layout/AscendingPictureAccentProcess"/>
    <dgm:cxn modelId="{22E4F5EE-10EC-4CB3-9B58-622BF6B8B036}" type="presParOf" srcId="{F78EA64C-2974-48DB-8C74-EB720E858F91}" destId="{AA80AC32-85D6-454E-AEF2-A89528E6FE89}" srcOrd="11" destOrd="0" presId="urn:microsoft.com/office/officeart/2008/layout/AscendingPictureAccentProcess"/>
    <dgm:cxn modelId="{13B13E04-BE0D-482B-852D-11B68369365A}" type="presParOf" srcId="{AA80AC32-85D6-454E-AEF2-A89528E6FE89}" destId="{C6C2CCA1-BD5C-4124-BA9B-7CA09E015E2C}" srcOrd="0" destOrd="0" presId="urn:microsoft.com/office/officeart/2008/layout/AscendingPictureAccentProcess"/>
    <dgm:cxn modelId="{038E6F72-E62F-4145-B3F3-6FC4EAE78EAC}" type="presParOf" srcId="{F78EA64C-2974-48DB-8C74-EB720E858F91}" destId="{7A3F619C-611B-4293-80F3-DAE036B33D49}" srcOrd="12" destOrd="0" presId="urn:microsoft.com/office/officeart/2008/layout/AscendingPictureAccentProcess"/>
    <dgm:cxn modelId="{FE73F668-C0BA-4711-8300-F98EBB625F96}" type="presParOf" srcId="{F78EA64C-2974-48DB-8C74-EB720E858F91}" destId="{C80B9355-2B56-4AED-901A-207B8A6DFB71}" srcOrd="13" destOrd="0" presId="urn:microsoft.com/office/officeart/2008/layout/AscendingPictureAccentProcess"/>
    <dgm:cxn modelId="{F9984A2F-D526-404F-9EC1-DD8E771EBE03}" type="presParOf" srcId="{C80B9355-2B56-4AED-901A-207B8A6DFB71}" destId="{32113030-C6D7-41A0-B8B8-7B4D51B493F8}"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AB6E2C-0FF2-46DB-AFBD-DE809136066D}" type="doc">
      <dgm:prSet loTypeId="urn:microsoft.com/office/officeart/2005/8/layout/chevron1" loCatId="process" qsTypeId="urn:microsoft.com/office/officeart/2005/8/quickstyle/simple1" qsCatId="simple" csTypeId="urn:microsoft.com/office/officeart/2005/8/colors/colorful1#1" csCatId="colorful" phldr="1"/>
      <dgm:spPr/>
      <dgm:t>
        <a:bodyPr/>
        <a:lstStyle/>
        <a:p>
          <a:endParaRPr lang="es-CO"/>
        </a:p>
      </dgm:t>
    </dgm:pt>
    <dgm:pt modelId="{2C1DA2A6-84E2-4257-A78C-D0120CE8A944}">
      <dgm:prSet custT="1"/>
      <dgm:spPr/>
      <dgm:t>
        <a:bodyPr/>
        <a:lstStyle/>
        <a:p>
          <a:r>
            <a:rPr lang="es-CO" sz="1200" b="1" smtClean="0">
              <a:solidFill>
                <a:schemeClr val="tx1"/>
              </a:solidFill>
            </a:rPr>
            <a:t>Acuerdo 117 de 1998</a:t>
          </a:r>
          <a:endParaRPr lang="es-CO" sz="1200" dirty="0">
            <a:solidFill>
              <a:schemeClr val="tx1"/>
            </a:solidFill>
          </a:endParaRPr>
        </a:p>
      </dgm:t>
    </dgm:pt>
    <dgm:pt modelId="{0D6D09D6-546C-4185-8409-C1A33B1D586E}" type="parTrans" cxnId="{270FB04C-8C91-4F35-82A6-32B77B009F63}">
      <dgm:prSet/>
      <dgm:spPr/>
      <dgm:t>
        <a:bodyPr/>
        <a:lstStyle/>
        <a:p>
          <a:endParaRPr lang="es-CO" sz="1200">
            <a:solidFill>
              <a:schemeClr val="tx1"/>
            </a:solidFill>
          </a:endParaRPr>
        </a:p>
      </dgm:t>
    </dgm:pt>
    <dgm:pt modelId="{1DD25C19-FBD2-4193-8E33-23820BC48962}" type="sibTrans" cxnId="{270FB04C-8C91-4F35-82A6-32B77B009F63}">
      <dgm:prSet custT="1"/>
      <dgm:spPr/>
      <dgm:t>
        <a:bodyPr/>
        <a:lstStyle/>
        <a:p>
          <a:endParaRPr lang="es-CO" sz="1200">
            <a:solidFill>
              <a:schemeClr val="tx1"/>
            </a:solidFill>
          </a:endParaRPr>
        </a:p>
      </dgm:t>
    </dgm:pt>
    <dgm:pt modelId="{72F9ADD8-1DBE-491F-BBD3-34E5E0740867}">
      <dgm:prSet custT="1"/>
      <dgm:spPr/>
      <dgm:t>
        <a:bodyPr/>
        <a:lstStyle/>
        <a:p>
          <a:r>
            <a:rPr lang="es-CO" sz="1200" b="1" smtClean="0">
              <a:solidFill>
                <a:schemeClr val="tx1"/>
              </a:solidFill>
            </a:rPr>
            <a:t>Resolución 4505 de 2012: (Deroga 3384 de 2000)</a:t>
          </a:r>
          <a:endParaRPr lang="es-MX" sz="1200" dirty="0">
            <a:solidFill>
              <a:schemeClr val="tx1"/>
            </a:solidFill>
          </a:endParaRPr>
        </a:p>
      </dgm:t>
    </dgm:pt>
    <dgm:pt modelId="{7B1BF191-1556-4F71-8553-0579F4AC2230}" type="parTrans" cxnId="{CA154CBF-84DC-4811-8E04-795122B9E859}">
      <dgm:prSet/>
      <dgm:spPr/>
      <dgm:t>
        <a:bodyPr/>
        <a:lstStyle/>
        <a:p>
          <a:endParaRPr lang="es-CO" sz="1200">
            <a:solidFill>
              <a:schemeClr val="tx1"/>
            </a:solidFill>
          </a:endParaRPr>
        </a:p>
      </dgm:t>
    </dgm:pt>
    <dgm:pt modelId="{7EB4589C-3F79-4937-A379-A75E4C50874B}" type="sibTrans" cxnId="{CA154CBF-84DC-4811-8E04-795122B9E859}">
      <dgm:prSet custT="1"/>
      <dgm:spPr/>
      <dgm:t>
        <a:bodyPr/>
        <a:lstStyle/>
        <a:p>
          <a:endParaRPr lang="es-CO" sz="1200">
            <a:solidFill>
              <a:schemeClr val="tx1"/>
            </a:solidFill>
          </a:endParaRPr>
        </a:p>
      </dgm:t>
    </dgm:pt>
    <dgm:pt modelId="{A421CB37-12DE-4973-9833-18E66647F316}">
      <dgm:prSet custT="1"/>
      <dgm:spPr/>
      <dgm:t>
        <a:bodyPr/>
        <a:lstStyle/>
        <a:p>
          <a:r>
            <a:rPr lang="es-MX" sz="1200" b="1" smtClean="0">
              <a:solidFill>
                <a:schemeClr val="tx1"/>
              </a:solidFill>
            </a:rPr>
            <a:t>Resolución 3384 de 2000</a:t>
          </a:r>
          <a:endParaRPr lang="es-CO" sz="1200" b="1" dirty="0">
            <a:solidFill>
              <a:schemeClr val="tx1"/>
            </a:solidFill>
          </a:endParaRPr>
        </a:p>
      </dgm:t>
    </dgm:pt>
    <dgm:pt modelId="{BF01B6B4-00D4-4276-B067-2F664EE708A7}" type="parTrans" cxnId="{8C744487-879D-40EA-A77F-6C6C8992E3DD}">
      <dgm:prSet/>
      <dgm:spPr/>
      <dgm:t>
        <a:bodyPr/>
        <a:lstStyle/>
        <a:p>
          <a:endParaRPr lang="es-CO" sz="1200">
            <a:solidFill>
              <a:schemeClr val="tx1"/>
            </a:solidFill>
          </a:endParaRPr>
        </a:p>
      </dgm:t>
    </dgm:pt>
    <dgm:pt modelId="{6046EE40-6766-4291-BE8A-56A804DC3514}" type="sibTrans" cxnId="{8C744487-879D-40EA-A77F-6C6C8992E3DD}">
      <dgm:prSet custT="1"/>
      <dgm:spPr/>
      <dgm:t>
        <a:bodyPr/>
        <a:lstStyle/>
        <a:p>
          <a:endParaRPr lang="es-CO" sz="1200">
            <a:solidFill>
              <a:schemeClr val="tx1"/>
            </a:solidFill>
          </a:endParaRPr>
        </a:p>
      </dgm:t>
    </dgm:pt>
    <dgm:pt modelId="{AEC570E1-AD0D-4E38-9D4D-1773D2BD1DF0}">
      <dgm:prSet custT="1"/>
      <dgm:spPr/>
      <dgm:t>
        <a:bodyPr/>
        <a:lstStyle/>
        <a:p>
          <a:r>
            <a:rPr lang="es-CO" sz="1200" b="1" smtClean="0">
              <a:solidFill>
                <a:schemeClr val="tx1"/>
              </a:solidFill>
            </a:rPr>
            <a:t>Resolución 412 de 2000:</a:t>
          </a:r>
          <a:endParaRPr lang="es-CO" sz="1200" dirty="0">
            <a:solidFill>
              <a:schemeClr val="tx1"/>
            </a:solidFill>
          </a:endParaRPr>
        </a:p>
      </dgm:t>
    </dgm:pt>
    <dgm:pt modelId="{20832186-9A38-4FBE-8D30-82B971E4CA75}" type="parTrans" cxnId="{0A5BA2E1-0ACC-481B-886E-C1AA558EFDBA}">
      <dgm:prSet/>
      <dgm:spPr/>
      <dgm:t>
        <a:bodyPr/>
        <a:lstStyle/>
        <a:p>
          <a:endParaRPr lang="es-CO" sz="1200">
            <a:solidFill>
              <a:schemeClr val="tx1"/>
            </a:solidFill>
          </a:endParaRPr>
        </a:p>
      </dgm:t>
    </dgm:pt>
    <dgm:pt modelId="{74203226-854E-4E0D-8EA1-74FD4F1758C6}" type="sibTrans" cxnId="{0A5BA2E1-0ACC-481B-886E-C1AA558EFDBA}">
      <dgm:prSet custT="1"/>
      <dgm:spPr/>
      <dgm:t>
        <a:bodyPr/>
        <a:lstStyle/>
        <a:p>
          <a:endParaRPr lang="es-CO" sz="1200">
            <a:solidFill>
              <a:schemeClr val="tx1"/>
            </a:solidFill>
          </a:endParaRPr>
        </a:p>
      </dgm:t>
    </dgm:pt>
    <dgm:pt modelId="{FBC30A63-44CF-43D9-8BFC-FE888B486AF3}">
      <dgm:prSet custT="1"/>
      <dgm:spPr/>
      <dgm:t>
        <a:bodyPr/>
        <a:lstStyle/>
        <a:p>
          <a:r>
            <a:rPr lang="es-CO" sz="1200" b="1" smtClean="0">
              <a:solidFill>
                <a:schemeClr val="tx1"/>
              </a:solidFill>
            </a:rPr>
            <a:t>Circular 026 de 2014:</a:t>
          </a:r>
          <a:endParaRPr lang="es-CO" sz="1200" b="1" dirty="0">
            <a:solidFill>
              <a:schemeClr val="tx1"/>
            </a:solidFill>
          </a:endParaRPr>
        </a:p>
      </dgm:t>
    </dgm:pt>
    <dgm:pt modelId="{A45991B5-E0E4-42AB-B276-794F200BBAC7}" type="parTrans" cxnId="{38D8C55C-DD35-4CC2-AE61-F10A3867FFAF}">
      <dgm:prSet/>
      <dgm:spPr/>
      <dgm:t>
        <a:bodyPr/>
        <a:lstStyle/>
        <a:p>
          <a:endParaRPr lang="es-CO" sz="1200">
            <a:solidFill>
              <a:schemeClr val="tx1"/>
            </a:solidFill>
          </a:endParaRPr>
        </a:p>
      </dgm:t>
    </dgm:pt>
    <dgm:pt modelId="{E65366E0-ABCA-47CC-AA64-DB5989326513}" type="sibTrans" cxnId="{38D8C55C-DD35-4CC2-AE61-F10A3867FFAF}">
      <dgm:prSet/>
      <dgm:spPr/>
      <dgm:t>
        <a:bodyPr/>
        <a:lstStyle/>
        <a:p>
          <a:endParaRPr lang="es-CO" sz="1200">
            <a:solidFill>
              <a:schemeClr val="tx1"/>
            </a:solidFill>
          </a:endParaRPr>
        </a:p>
      </dgm:t>
    </dgm:pt>
    <dgm:pt modelId="{D0CFCF8B-EA57-475B-A62D-13B1A4726E30}">
      <dgm:prSet custT="1"/>
      <dgm:spPr/>
      <dgm:t>
        <a:bodyPr/>
        <a:lstStyle/>
        <a:p>
          <a:r>
            <a:rPr lang="es-CO" sz="1200" smtClean="0">
              <a:solidFill>
                <a:schemeClr val="tx1"/>
              </a:solidFill>
            </a:rPr>
            <a:t>Se establecen las normas técnicas y guías de atención integral de la enfermedades de interés en salud pública</a:t>
          </a:r>
          <a:endParaRPr lang="es-CO" sz="1200" dirty="0">
            <a:solidFill>
              <a:schemeClr val="tx1"/>
            </a:solidFill>
          </a:endParaRPr>
        </a:p>
      </dgm:t>
    </dgm:pt>
    <dgm:pt modelId="{A2950BF1-8DA8-4EBE-9D86-C2E94E46DB0C}" type="parTrans" cxnId="{3BCF1C8B-E2D8-4267-B480-6859968CDF70}">
      <dgm:prSet/>
      <dgm:spPr/>
      <dgm:t>
        <a:bodyPr/>
        <a:lstStyle/>
        <a:p>
          <a:endParaRPr lang="en-US">
            <a:solidFill>
              <a:schemeClr val="tx1"/>
            </a:solidFill>
          </a:endParaRPr>
        </a:p>
      </dgm:t>
    </dgm:pt>
    <dgm:pt modelId="{9555E968-1674-45FA-A6CE-9819578F2505}" type="sibTrans" cxnId="{3BCF1C8B-E2D8-4267-B480-6859968CDF70}">
      <dgm:prSet/>
      <dgm:spPr/>
      <dgm:t>
        <a:bodyPr/>
        <a:lstStyle/>
        <a:p>
          <a:endParaRPr lang="en-US">
            <a:solidFill>
              <a:schemeClr val="tx1"/>
            </a:solidFill>
          </a:endParaRPr>
        </a:p>
      </dgm:t>
    </dgm:pt>
    <dgm:pt modelId="{DA7EF2E2-A528-4046-B106-906EE4F5A22C}">
      <dgm:prSet custT="1"/>
      <dgm:spPr/>
      <dgm:t>
        <a:bodyPr/>
        <a:lstStyle/>
        <a:p>
          <a:endParaRPr lang="es-CO" sz="1200" b="1" dirty="0">
            <a:solidFill>
              <a:schemeClr val="tx1"/>
            </a:solidFill>
          </a:endParaRPr>
        </a:p>
      </dgm:t>
    </dgm:pt>
    <dgm:pt modelId="{09E40586-03BF-4CE7-9BA7-633B28BD8C68}" type="parTrans" cxnId="{3503170E-E10C-4D5B-945A-536F5EDD4D3F}">
      <dgm:prSet/>
      <dgm:spPr/>
      <dgm:t>
        <a:bodyPr/>
        <a:lstStyle/>
        <a:p>
          <a:endParaRPr lang="en-US">
            <a:solidFill>
              <a:schemeClr val="tx1"/>
            </a:solidFill>
          </a:endParaRPr>
        </a:p>
      </dgm:t>
    </dgm:pt>
    <dgm:pt modelId="{57F1C449-DD4D-4F4D-85C5-45B0049F2C28}" type="sibTrans" cxnId="{3503170E-E10C-4D5B-945A-536F5EDD4D3F}">
      <dgm:prSet/>
      <dgm:spPr/>
      <dgm:t>
        <a:bodyPr/>
        <a:lstStyle/>
        <a:p>
          <a:endParaRPr lang="en-US">
            <a:solidFill>
              <a:schemeClr val="tx1"/>
            </a:solidFill>
          </a:endParaRPr>
        </a:p>
      </dgm:t>
    </dgm:pt>
    <dgm:pt modelId="{77961A5B-CE5B-4B90-9C92-537FE2871800}">
      <dgm:prSet custT="1"/>
      <dgm:spPr/>
      <dgm:t>
        <a:bodyPr/>
        <a:lstStyle/>
        <a:p>
          <a:r>
            <a:rPr lang="es-CO" sz="1200" smtClean="0">
              <a:solidFill>
                <a:schemeClr val="tx1"/>
              </a:solidFill>
            </a:rPr>
            <a:t>Establece el reporte por persona del registros de las actividades de protección específica y detección temprana y la aplicación de guías de atención de enfermedades de interés en salud pública</a:t>
          </a:r>
          <a:endParaRPr lang="es-CO" sz="1200" dirty="0">
            <a:solidFill>
              <a:schemeClr val="tx1"/>
            </a:solidFill>
          </a:endParaRPr>
        </a:p>
      </dgm:t>
    </dgm:pt>
    <dgm:pt modelId="{BC855E85-8026-4C1D-82B7-3A66EC9B2851}" type="parTrans" cxnId="{CC86A9F4-DC93-41E0-BC84-107474C50F68}">
      <dgm:prSet/>
      <dgm:spPr/>
      <dgm:t>
        <a:bodyPr/>
        <a:lstStyle/>
        <a:p>
          <a:endParaRPr lang="en-US">
            <a:solidFill>
              <a:schemeClr val="tx1"/>
            </a:solidFill>
          </a:endParaRPr>
        </a:p>
      </dgm:t>
    </dgm:pt>
    <dgm:pt modelId="{644EDF6A-F96D-4D73-9F93-BF7DE3E85643}" type="sibTrans" cxnId="{CC86A9F4-DC93-41E0-BC84-107474C50F68}">
      <dgm:prSet/>
      <dgm:spPr/>
      <dgm:t>
        <a:bodyPr/>
        <a:lstStyle/>
        <a:p>
          <a:endParaRPr lang="en-US">
            <a:solidFill>
              <a:schemeClr val="tx1"/>
            </a:solidFill>
          </a:endParaRPr>
        </a:p>
      </dgm:t>
    </dgm:pt>
    <dgm:pt modelId="{322C5EBE-7761-4852-920E-1290A963E90F}">
      <dgm:prSet custT="1"/>
      <dgm:spPr/>
      <dgm:t>
        <a:bodyPr/>
        <a:lstStyle/>
        <a:p>
          <a:r>
            <a:rPr lang="es-CO" sz="1200" dirty="0" smtClean="0">
              <a:solidFill>
                <a:schemeClr val="tx1"/>
              </a:solidFill>
            </a:rPr>
            <a:t>Instrucciones en relación con el procedimiento de reporte datos de la Resolución 4505 de 2012</a:t>
          </a:r>
          <a:endParaRPr lang="es-CO" sz="1200" dirty="0">
            <a:solidFill>
              <a:schemeClr val="tx1"/>
            </a:solidFill>
          </a:endParaRPr>
        </a:p>
      </dgm:t>
    </dgm:pt>
    <dgm:pt modelId="{4856962C-9C22-4946-B67B-5DF1953E00BC}" type="parTrans" cxnId="{B00038B4-061A-4694-B89A-B1C82988D41B}">
      <dgm:prSet/>
      <dgm:spPr/>
      <dgm:t>
        <a:bodyPr/>
        <a:lstStyle/>
        <a:p>
          <a:endParaRPr lang="en-US">
            <a:solidFill>
              <a:schemeClr val="tx1"/>
            </a:solidFill>
          </a:endParaRPr>
        </a:p>
      </dgm:t>
    </dgm:pt>
    <dgm:pt modelId="{4556930E-9C48-4A0D-8DA1-DDFE411FD104}" type="sibTrans" cxnId="{B00038B4-061A-4694-B89A-B1C82988D41B}">
      <dgm:prSet/>
      <dgm:spPr/>
      <dgm:t>
        <a:bodyPr/>
        <a:lstStyle/>
        <a:p>
          <a:endParaRPr lang="en-US">
            <a:solidFill>
              <a:schemeClr val="tx1"/>
            </a:solidFill>
          </a:endParaRPr>
        </a:p>
      </dgm:t>
    </dgm:pt>
    <dgm:pt modelId="{E8ED00B1-E907-4266-8E08-6BD71F581A42}">
      <dgm:prSet custT="1"/>
      <dgm:spPr/>
      <dgm:t>
        <a:bodyPr/>
        <a:lstStyle/>
        <a:p>
          <a:r>
            <a:rPr lang="es-CO" sz="1200" b="1" smtClean="0">
              <a:solidFill>
                <a:schemeClr val="tx1"/>
              </a:solidFill>
            </a:rPr>
            <a:t>Circular 022 de 2013:</a:t>
          </a:r>
          <a:endParaRPr lang="es-CO" sz="1200" b="1" dirty="0">
            <a:solidFill>
              <a:schemeClr val="tx1"/>
            </a:solidFill>
          </a:endParaRPr>
        </a:p>
      </dgm:t>
    </dgm:pt>
    <dgm:pt modelId="{65018364-0FD5-41CB-85DF-1E7F05329B5B}" type="parTrans" cxnId="{99BA5CF5-8111-4B12-BD48-118EBF202CDE}">
      <dgm:prSet/>
      <dgm:spPr/>
      <dgm:t>
        <a:bodyPr/>
        <a:lstStyle/>
        <a:p>
          <a:endParaRPr lang="en-US">
            <a:solidFill>
              <a:schemeClr val="tx1"/>
            </a:solidFill>
          </a:endParaRPr>
        </a:p>
      </dgm:t>
    </dgm:pt>
    <dgm:pt modelId="{84E05790-60BD-4C54-A903-8A7F202AE749}" type="sibTrans" cxnId="{99BA5CF5-8111-4B12-BD48-118EBF202CDE}">
      <dgm:prSet/>
      <dgm:spPr/>
      <dgm:t>
        <a:bodyPr/>
        <a:lstStyle/>
        <a:p>
          <a:endParaRPr lang="en-US">
            <a:solidFill>
              <a:schemeClr val="tx1"/>
            </a:solidFill>
          </a:endParaRPr>
        </a:p>
      </dgm:t>
    </dgm:pt>
    <dgm:pt modelId="{89A838C2-4573-489E-8D6F-B10143728DE8}">
      <dgm:prSet custT="1"/>
      <dgm:spPr/>
      <dgm:t>
        <a:bodyPr/>
        <a:lstStyle/>
        <a:p>
          <a:r>
            <a:rPr lang="es-CO" altLang="es-MX" sz="1200" smtClean="0">
              <a:solidFill>
                <a:schemeClr val="tx1"/>
              </a:solidFill>
            </a:rPr>
            <a:t>Las explicaciones relacionadas sobre el diligenciamiento de cada variable del Anexo Técnico del registro relacionado las actividades de Protección Especifica y Detección Temprana</a:t>
          </a:r>
          <a:endParaRPr lang="es-CO" sz="1200" dirty="0">
            <a:solidFill>
              <a:schemeClr val="tx1"/>
            </a:solidFill>
          </a:endParaRPr>
        </a:p>
      </dgm:t>
    </dgm:pt>
    <dgm:pt modelId="{5A2730D2-8ECA-471F-87A7-2F09398325AF}" type="parTrans" cxnId="{88DFEFC0-655D-454C-AD9A-5164D2DAE06C}">
      <dgm:prSet/>
      <dgm:spPr/>
      <dgm:t>
        <a:bodyPr/>
        <a:lstStyle/>
        <a:p>
          <a:endParaRPr lang="en-US">
            <a:solidFill>
              <a:schemeClr val="tx1"/>
            </a:solidFill>
          </a:endParaRPr>
        </a:p>
      </dgm:t>
    </dgm:pt>
    <dgm:pt modelId="{1618BC1E-592F-4271-94D9-295AEDD3AE0E}" type="sibTrans" cxnId="{88DFEFC0-655D-454C-AD9A-5164D2DAE06C}">
      <dgm:prSet/>
      <dgm:spPr/>
      <dgm:t>
        <a:bodyPr/>
        <a:lstStyle/>
        <a:p>
          <a:endParaRPr lang="en-US">
            <a:solidFill>
              <a:schemeClr val="tx1"/>
            </a:solidFill>
          </a:endParaRPr>
        </a:p>
      </dgm:t>
    </dgm:pt>
    <dgm:pt modelId="{C4688A3F-55B8-4781-B199-DACC428B9675}">
      <dgm:prSet custT="1"/>
      <dgm:spPr/>
      <dgm:t>
        <a:bodyPr/>
        <a:lstStyle/>
        <a:p>
          <a:r>
            <a:rPr lang="es-CO" sz="1200" smtClean="0">
              <a:solidFill>
                <a:schemeClr val="tx1"/>
              </a:solidFill>
            </a:rPr>
            <a:t>Obligatorio cumplimiento de las actividades, procedimientos e intervenciones de demanda inducida y la atención de enfermedades de interés en salud pública.</a:t>
          </a:r>
          <a:endParaRPr lang="es-CO" sz="1200" dirty="0">
            <a:solidFill>
              <a:schemeClr val="tx1"/>
            </a:solidFill>
          </a:endParaRPr>
        </a:p>
      </dgm:t>
    </dgm:pt>
    <dgm:pt modelId="{2D53B945-3CAF-4B2D-A683-B17F05472B23}" type="parTrans" cxnId="{F997405C-A5FC-4924-8C24-2D2BBD3543A3}">
      <dgm:prSet/>
      <dgm:spPr/>
      <dgm:t>
        <a:bodyPr/>
        <a:lstStyle/>
        <a:p>
          <a:endParaRPr lang="en-US">
            <a:solidFill>
              <a:schemeClr val="tx1"/>
            </a:solidFill>
          </a:endParaRPr>
        </a:p>
      </dgm:t>
    </dgm:pt>
    <dgm:pt modelId="{1049579C-40B6-4544-90F6-CF8AD08E0E8E}" type="sibTrans" cxnId="{F997405C-A5FC-4924-8C24-2D2BBD3543A3}">
      <dgm:prSet/>
      <dgm:spPr/>
      <dgm:t>
        <a:bodyPr/>
        <a:lstStyle/>
        <a:p>
          <a:endParaRPr lang="en-US">
            <a:solidFill>
              <a:schemeClr val="tx1"/>
            </a:solidFill>
          </a:endParaRPr>
        </a:p>
      </dgm:t>
    </dgm:pt>
    <dgm:pt modelId="{9371C4E8-2BE0-450C-BB78-38DAECBFDCDC}">
      <dgm:prSet custT="1"/>
      <dgm:spPr/>
      <dgm:t>
        <a:bodyPr/>
        <a:lstStyle/>
        <a:p>
          <a:r>
            <a:rPr lang="es-ES" sz="1200" dirty="0" smtClean="0">
              <a:solidFill>
                <a:schemeClr val="tx1"/>
              </a:solidFill>
            </a:rPr>
            <a:t>Resolución 1588 del 2015 </a:t>
          </a:r>
          <a:endParaRPr lang="es-CO" sz="1200" dirty="0">
            <a:solidFill>
              <a:schemeClr val="tx1"/>
            </a:solidFill>
          </a:endParaRPr>
        </a:p>
      </dgm:t>
    </dgm:pt>
    <dgm:pt modelId="{D25A79D8-DE2A-4007-BAC5-8F006387BEEE}" type="parTrans" cxnId="{BB0062A3-559C-41E7-B9A5-1CC000881EFE}">
      <dgm:prSet/>
      <dgm:spPr/>
      <dgm:t>
        <a:bodyPr/>
        <a:lstStyle/>
        <a:p>
          <a:endParaRPr lang="es-CO"/>
        </a:p>
      </dgm:t>
    </dgm:pt>
    <dgm:pt modelId="{5E3E75CF-B2C0-44D9-9818-A9BDCAB5CF71}" type="sibTrans" cxnId="{BB0062A3-559C-41E7-B9A5-1CC000881EFE}">
      <dgm:prSet/>
      <dgm:spPr/>
      <dgm:t>
        <a:bodyPr/>
        <a:lstStyle/>
        <a:p>
          <a:endParaRPr lang="es-CO"/>
        </a:p>
      </dgm:t>
    </dgm:pt>
    <dgm:pt modelId="{F39A17B4-9878-4311-8504-894784AAAD1E}">
      <dgm:prSet custT="1"/>
      <dgm:spPr/>
      <dgm:t>
        <a:bodyPr/>
        <a:lstStyle/>
        <a:p>
          <a:r>
            <a:rPr lang="es-ES" sz="1200" smtClean="0">
              <a:solidFill>
                <a:schemeClr val="tx1"/>
              </a:solidFill>
            </a:rPr>
            <a:t>Por la cual se cambian las fechas de reporte de información para EAPB y DTS</a:t>
          </a:r>
          <a:endParaRPr lang="es-CO" sz="1200" dirty="0">
            <a:solidFill>
              <a:schemeClr val="tx1"/>
            </a:solidFill>
          </a:endParaRPr>
        </a:p>
      </dgm:t>
    </dgm:pt>
    <dgm:pt modelId="{FBB43288-93AB-471C-AD4D-641DE0459FF5}" type="parTrans" cxnId="{0574AE11-3150-4608-AB26-3FF83B11CD69}">
      <dgm:prSet/>
      <dgm:spPr/>
      <dgm:t>
        <a:bodyPr/>
        <a:lstStyle/>
        <a:p>
          <a:endParaRPr lang="es-CO"/>
        </a:p>
      </dgm:t>
    </dgm:pt>
    <dgm:pt modelId="{43160DD8-944E-48FB-BB84-A1729A0AA20A}" type="sibTrans" cxnId="{0574AE11-3150-4608-AB26-3FF83B11CD69}">
      <dgm:prSet/>
      <dgm:spPr/>
      <dgm:t>
        <a:bodyPr/>
        <a:lstStyle/>
        <a:p>
          <a:endParaRPr lang="es-CO"/>
        </a:p>
      </dgm:t>
    </dgm:pt>
    <dgm:pt modelId="{A2607881-C049-41FD-A5AB-41ECC5423242}" type="pres">
      <dgm:prSet presAssocID="{86AB6E2C-0FF2-46DB-AFBD-DE809136066D}" presName="Name0" presStyleCnt="0">
        <dgm:presLayoutVars>
          <dgm:dir/>
          <dgm:animLvl val="lvl"/>
          <dgm:resizeHandles val="exact"/>
        </dgm:presLayoutVars>
      </dgm:prSet>
      <dgm:spPr/>
      <dgm:t>
        <a:bodyPr/>
        <a:lstStyle/>
        <a:p>
          <a:endParaRPr lang="es-CO"/>
        </a:p>
      </dgm:t>
    </dgm:pt>
    <dgm:pt modelId="{9B3A5C3E-8BD1-4E70-B972-C66C2F4519A6}" type="pres">
      <dgm:prSet presAssocID="{2C1DA2A6-84E2-4257-A78C-D0120CE8A944}" presName="composite" presStyleCnt="0"/>
      <dgm:spPr/>
      <dgm:t>
        <a:bodyPr/>
        <a:lstStyle/>
        <a:p>
          <a:endParaRPr lang="es-CO"/>
        </a:p>
      </dgm:t>
    </dgm:pt>
    <dgm:pt modelId="{40E9BFD1-9A2C-4765-83A2-D6823D0C572D}" type="pres">
      <dgm:prSet presAssocID="{2C1DA2A6-84E2-4257-A78C-D0120CE8A944}" presName="parTx" presStyleLbl="node1" presStyleIdx="0" presStyleCnt="7">
        <dgm:presLayoutVars>
          <dgm:chMax val="0"/>
          <dgm:chPref val="0"/>
          <dgm:bulletEnabled val="1"/>
        </dgm:presLayoutVars>
      </dgm:prSet>
      <dgm:spPr/>
      <dgm:t>
        <a:bodyPr/>
        <a:lstStyle/>
        <a:p>
          <a:endParaRPr lang="es-CO"/>
        </a:p>
      </dgm:t>
    </dgm:pt>
    <dgm:pt modelId="{3C6F4EE8-4FC9-46FC-AEF4-4C65123C0605}" type="pres">
      <dgm:prSet presAssocID="{2C1DA2A6-84E2-4257-A78C-D0120CE8A944}" presName="desTx" presStyleLbl="revTx" presStyleIdx="0" presStyleCnt="7">
        <dgm:presLayoutVars>
          <dgm:bulletEnabled val="1"/>
        </dgm:presLayoutVars>
      </dgm:prSet>
      <dgm:spPr/>
      <dgm:t>
        <a:bodyPr/>
        <a:lstStyle/>
        <a:p>
          <a:endParaRPr lang="es-CO"/>
        </a:p>
      </dgm:t>
    </dgm:pt>
    <dgm:pt modelId="{E57B9717-9DA0-4DCE-9EA1-5E8D6AC23DC5}" type="pres">
      <dgm:prSet presAssocID="{1DD25C19-FBD2-4193-8E33-23820BC48962}" presName="space" presStyleCnt="0"/>
      <dgm:spPr/>
      <dgm:t>
        <a:bodyPr/>
        <a:lstStyle/>
        <a:p>
          <a:endParaRPr lang="es-CO"/>
        </a:p>
      </dgm:t>
    </dgm:pt>
    <dgm:pt modelId="{6F3AD14A-3CA9-4EB9-A5C6-CD60ECF793B1}" type="pres">
      <dgm:prSet presAssocID="{AEC570E1-AD0D-4E38-9D4D-1773D2BD1DF0}" presName="composite" presStyleCnt="0"/>
      <dgm:spPr/>
      <dgm:t>
        <a:bodyPr/>
        <a:lstStyle/>
        <a:p>
          <a:endParaRPr lang="es-CO"/>
        </a:p>
      </dgm:t>
    </dgm:pt>
    <dgm:pt modelId="{534E29B5-FDEC-451F-B5A8-CEEAAD25C8F8}" type="pres">
      <dgm:prSet presAssocID="{AEC570E1-AD0D-4E38-9D4D-1773D2BD1DF0}" presName="parTx" presStyleLbl="node1" presStyleIdx="1" presStyleCnt="7">
        <dgm:presLayoutVars>
          <dgm:chMax val="0"/>
          <dgm:chPref val="0"/>
          <dgm:bulletEnabled val="1"/>
        </dgm:presLayoutVars>
      </dgm:prSet>
      <dgm:spPr/>
      <dgm:t>
        <a:bodyPr/>
        <a:lstStyle/>
        <a:p>
          <a:endParaRPr lang="es-CO"/>
        </a:p>
      </dgm:t>
    </dgm:pt>
    <dgm:pt modelId="{BE5FEB41-C631-4B27-A2FE-186445956652}" type="pres">
      <dgm:prSet presAssocID="{AEC570E1-AD0D-4E38-9D4D-1773D2BD1DF0}" presName="desTx" presStyleLbl="revTx" presStyleIdx="1" presStyleCnt="7">
        <dgm:presLayoutVars>
          <dgm:bulletEnabled val="1"/>
        </dgm:presLayoutVars>
      </dgm:prSet>
      <dgm:spPr/>
      <dgm:t>
        <a:bodyPr/>
        <a:lstStyle/>
        <a:p>
          <a:endParaRPr lang="es-CO"/>
        </a:p>
      </dgm:t>
    </dgm:pt>
    <dgm:pt modelId="{9F31D744-1823-4A60-9E99-C05E53C85A69}" type="pres">
      <dgm:prSet presAssocID="{74203226-854E-4E0D-8EA1-74FD4F1758C6}" presName="space" presStyleCnt="0"/>
      <dgm:spPr/>
      <dgm:t>
        <a:bodyPr/>
        <a:lstStyle/>
        <a:p>
          <a:endParaRPr lang="es-CO"/>
        </a:p>
      </dgm:t>
    </dgm:pt>
    <dgm:pt modelId="{844AAE5D-5688-4713-910F-30F079E96270}" type="pres">
      <dgm:prSet presAssocID="{A421CB37-12DE-4973-9833-18E66647F316}" presName="composite" presStyleCnt="0"/>
      <dgm:spPr/>
      <dgm:t>
        <a:bodyPr/>
        <a:lstStyle/>
        <a:p>
          <a:endParaRPr lang="es-CO"/>
        </a:p>
      </dgm:t>
    </dgm:pt>
    <dgm:pt modelId="{83CFB63D-F012-4DB0-9CBC-9D3694D571A1}" type="pres">
      <dgm:prSet presAssocID="{A421CB37-12DE-4973-9833-18E66647F316}" presName="parTx" presStyleLbl="node1" presStyleIdx="2" presStyleCnt="7">
        <dgm:presLayoutVars>
          <dgm:chMax val="0"/>
          <dgm:chPref val="0"/>
          <dgm:bulletEnabled val="1"/>
        </dgm:presLayoutVars>
      </dgm:prSet>
      <dgm:spPr/>
      <dgm:t>
        <a:bodyPr/>
        <a:lstStyle/>
        <a:p>
          <a:endParaRPr lang="es-CO"/>
        </a:p>
      </dgm:t>
    </dgm:pt>
    <dgm:pt modelId="{EC709370-F024-4D76-B916-2737168D8AE3}" type="pres">
      <dgm:prSet presAssocID="{A421CB37-12DE-4973-9833-18E66647F316}" presName="desTx" presStyleLbl="revTx" presStyleIdx="2" presStyleCnt="7">
        <dgm:presLayoutVars>
          <dgm:bulletEnabled val="1"/>
        </dgm:presLayoutVars>
      </dgm:prSet>
      <dgm:spPr/>
      <dgm:t>
        <a:bodyPr/>
        <a:lstStyle/>
        <a:p>
          <a:endParaRPr lang="es-CO"/>
        </a:p>
      </dgm:t>
    </dgm:pt>
    <dgm:pt modelId="{BA3FEC12-32AE-4ADA-9FE6-D0A1634F4EB3}" type="pres">
      <dgm:prSet presAssocID="{6046EE40-6766-4291-BE8A-56A804DC3514}" presName="space" presStyleCnt="0"/>
      <dgm:spPr/>
      <dgm:t>
        <a:bodyPr/>
        <a:lstStyle/>
        <a:p>
          <a:endParaRPr lang="es-CO"/>
        </a:p>
      </dgm:t>
    </dgm:pt>
    <dgm:pt modelId="{B7D40BA4-2326-481F-8091-CA23247010B9}" type="pres">
      <dgm:prSet presAssocID="{72F9ADD8-1DBE-491F-BBD3-34E5E0740867}" presName="composite" presStyleCnt="0"/>
      <dgm:spPr/>
      <dgm:t>
        <a:bodyPr/>
        <a:lstStyle/>
        <a:p>
          <a:endParaRPr lang="es-CO"/>
        </a:p>
      </dgm:t>
    </dgm:pt>
    <dgm:pt modelId="{A1283757-2718-4837-812E-BB56DD4C4A7E}" type="pres">
      <dgm:prSet presAssocID="{72F9ADD8-1DBE-491F-BBD3-34E5E0740867}" presName="parTx" presStyleLbl="node1" presStyleIdx="3" presStyleCnt="7">
        <dgm:presLayoutVars>
          <dgm:chMax val="0"/>
          <dgm:chPref val="0"/>
          <dgm:bulletEnabled val="1"/>
        </dgm:presLayoutVars>
      </dgm:prSet>
      <dgm:spPr/>
      <dgm:t>
        <a:bodyPr/>
        <a:lstStyle/>
        <a:p>
          <a:endParaRPr lang="es-CO"/>
        </a:p>
      </dgm:t>
    </dgm:pt>
    <dgm:pt modelId="{D6B38EA6-63C1-45D1-9AAB-4ACAF0ADB1CC}" type="pres">
      <dgm:prSet presAssocID="{72F9ADD8-1DBE-491F-BBD3-34E5E0740867}" presName="desTx" presStyleLbl="revTx" presStyleIdx="3" presStyleCnt="7">
        <dgm:presLayoutVars>
          <dgm:bulletEnabled val="1"/>
        </dgm:presLayoutVars>
      </dgm:prSet>
      <dgm:spPr/>
      <dgm:t>
        <a:bodyPr/>
        <a:lstStyle/>
        <a:p>
          <a:endParaRPr lang="es-CO"/>
        </a:p>
      </dgm:t>
    </dgm:pt>
    <dgm:pt modelId="{570B364C-8BC2-4BEE-AB37-FF57A03C748B}" type="pres">
      <dgm:prSet presAssocID="{7EB4589C-3F79-4937-A379-A75E4C50874B}" presName="space" presStyleCnt="0"/>
      <dgm:spPr/>
      <dgm:t>
        <a:bodyPr/>
        <a:lstStyle/>
        <a:p>
          <a:endParaRPr lang="es-CO"/>
        </a:p>
      </dgm:t>
    </dgm:pt>
    <dgm:pt modelId="{3EB623C0-CFA3-4C23-AA7F-A77711B10A57}" type="pres">
      <dgm:prSet presAssocID="{E8ED00B1-E907-4266-8E08-6BD71F581A42}" presName="composite" presStyleCnt="0"/>
      <dgm:spPr/>
      <dgm:t>
        <a:bodyPr/>
        <a:lstStyle/>
        <a:p>
          <a:endParaRPr lang="es-CO"/>
        </a:p>
      </dgm:t>
    </dgm:pt>
    <dgm:pt modelId="{36099C91-82E1-411E-899E-48FF7AE3D4FD}" type="pres">
      <dgm:prSet presAssocID="{E8ED00B1-E907-4266-8E08-6BD71F581A42}" presName="parTx" presStyleLbl="node1" presStyleIdx="4" presStyleCnt="7">
        <dgm:presLayoutVars>
          <dgm:chMax val="0"/>
          <dgm:chPref val="0"/>
          <dgm:bulletEnabled val="1"/>
        </dgm:presLayoutVars>
      </dgm:prSet>
      <dgm:spPr/>
      <dgm:t>
        <a:bodyPr/>
        <a:lstStyle/>
        <a:p>
          <a:endParaRPr lang="es-CO"/>
        </a:p>
      </dgm:t>
    </dgm:pt>
    <dgm:pt modelId="{D1A5D1ED-7020-4B8C-BFC4-8B476B51227C}" type="pres">
      <dgm:prSet presAssocID="{E8ED00B1-E907-4266-8E08-6BD71F581A42}" presName="desTx" presStyleLbl="revTx" presStyleIdx="4" presStyleCnt="7">
        <dgm:presLayoutVars>
          <dgm:bulletEnabled val="1"/>
        </dgm:presLayoutVars>
      </dgm:prSet>
      <dgm:spPr/>
      <dgm:t>
        <a:bodyPr/>
        <a:lstStyle/>
        <a:p>
          <a:endParaRPr lang="es-CO"/>
        </a:p>
      </dgm:t>
    </dgm:pt>
    <dgm:pt modelId="{E67B69E7-7258-4FF2-96D1-D44396706D3B}" type="pres">
      <dgm:prSet presAssocID="{84E05790-60BD-4C54-A903-8A7F202AE749}" presName="space" presStyleCnt="0"/>
      <dgm:spPr/>
      <dgm:t>
        <a:bodyPr/>
        <a:lstStyle/>
        <a:p>
          <a:endParaRPr lang="es-CO"/>
        </a:p>
      </dgm:t>
    </dgm:pt>
    <dgm:pt modelId="{9540E447-6970-4535-9EB6-B38649902886}" type="pres">
      <dgm:prSet presAssocID="{FBC30A63-44CF-43D9-8BFC-FE888B486AF3}" presName="composite" presStyleCnt="0"/>
      <dgm:spPr/>
      <dgm:t>
        <a:bodyPr/>
        <a:lstStyle/>
        <a:p>
          <a:endParaRPr lang="es-CO"/>
        </a:p>
      </dgm:t>
    </dgm:pt>
    <dgm:pt modelId="{51B15975-A85C-4262-A304-98304B6BB8F8}" type="pres">
      <dgm:prSet presAssocID="{FBC30A63-44CF-43D9-8BFC-FE888B486AF3}" presName="parTx" presStyleLbl="node1" presStyleIdx="5" presStyleCnt="7">
        <dgm:presLayoutVars>
          <dgm:chMax val="0"/>
          <dgm:chPref val="0"/>
          <dgm:bulletEnabled val="1"/>
        </dgm:presLayoutVars>
      </dgm:prSet>
      <dgm:spPr/>
      <dgm:t>
        <a:bodyPr/>
        <a:lstStyle/>
        <a:p>
          <a:endParaRPr lang="es-CO"/>
        </a:p>
      </dgm:t>
    </dgm:pt>
    <dgm:pt modelId="{6FC456E5-5E69-4B9B-9CD9-52C7DC1B4117}" type="pres">
      <dgm:prSet presAssocID="{FBC30A63-44CF-43D9-8BFC-FE888B486AF3}" presName="desTx" presStyleLbl="revTx" presStyleIdx="5" presStyleCnt="7" custLinFactNeighborX="2289" custLinFactNeighborY="695">
        <dgm:presLayoutVars>
          <dgm:bulletEnabled val="1"/>
        </dgm:presLayoutVars>
      </dgm:prSet>
      <dgm:spPr/>
      <dgm:t>
        <a:bodyPr/>
        <a:lstStyle/>
        <a:p>
          <a:endParaRPr lang="es-CO"/>
        </a:p>
      </dgm:t>
    </dgm:pt>
    <dgm:pt modelId="{E0EE3B04-FA6D-44D7-B9DE-D59797ECD691}" type="pres">
      <dgm:prSet presAssocID="{E65366E0-ABCA-47CC-AA64-DB5989326513}" presName="space" presStyleCnt="0"/>
      <dgm:spPr/>
    </dgm:pt>
    <dgm:pt modelId="{3F7EC288-35F8-4753-81DB-8648240FDEAC}" type="pres">
      <dgm:prSet presAssocID="{9371C4E8-2BE0-450C-BB78-38DAECBFDCDC}" presName="composite" presStyleCnt="0"/>
      <dgm:spPr/>
    </dgm:pt>
    <dgm:pt modelId="{BC80BCCA-4837-4C18-B046-BF48464DE982}" type="pres">
      <dgm:prSet presAssocID="{9371C4E8-2BE0-450C-BB78-38DAECBFDCDC}" presName="parTx" presStyleLbl="node1" presStyleIdx="6" presStyleCnt="7">
        <dgm:presLayoutVars>
          <dgm:chMax val="0"/>
          <dgm:chPref val="0"/>
          <dgm:bulletEnabled val="1"/>
        </dgm:presLayoutVars>
      </dgm:prSet>
      <dgm:spPr/>
      <dgm:t>
        <a:bodyPr/>
        <a:lstStyle/>
        <a:p>
          <a:endParaRPr lang="es-CO"/>
        </a:p>
      </dgm:t>
    </dgm:pt>
    <dgm:pt modelId="{FA393725-BF1C-4011-84E7-EF6A408CFB6E}" type="pres">
      <dgm:prSet presAssocID="{9371C4E8-2BE0-450C-BB78-38DAECBFDCDC}" presName="desTx" presStyleLbl="revTx" presStyleIdx="6" presStyleCnt="7">
        <dgm:presLayoutVars>
          <dgm:bulletEnabled val="1"/>
        </dgm:presLayoutVars>
      </dgm:prSet>
      <dgm:spPr/>
      <dgm:t>
        <a:bodyPr/>
        <a:lstStyle/>
        <a:p>
          <a:endParaRPr lang="es-CO"/>
        </a:p>
      </dgm:t>
    </dgm:pt>
  </dgm:ptLst>
  <dgm:cxnLst>
    <dgm:cxn modelId="{2DF33BAD-65F0-4511-9456-FB99E6CF63F1}" type="presOf" srcId="{322C5EBE-7761-4852-920E-1290A963E90F}" destId="{6FC456E5-5E69-4B9B-9CD9-52C7DC1B4117}" srcOrd="0" destOrd="0" presId="urn:microsoft.com/office/officeart/2005/8/layout/chevron1"/>
    <dgm:cxn modelId="{BCEA6DBC-5F71-47DA-98DC-BDE15CDC61F5}" type="presOf" srcId="{77961A5B-CE5B-4B90-9C92-537FE2871800}" destId="{D6B38EA6-63C1-45D1-9AAB-4ACAF0ADB1CC}" srcOrd="0" destOrd="0" presId="urn:microsoft.com/office/officeart/2005/8/layout/chevron1"/>
    <dgm:cxn modelId="{99BA5CF5-8111-4B12-BD48-118EBF202CDE}" srcId="{86AB6E2C-0FF2-46DB-AFBD-DE809136066D}" destId="{E8ED00B1-E907-4266-8E08-6BD71F581A42}" srcOrd="4" destOrd="0" parTransId="{65018364-0FD5-41CB-85DF-1E7F05329B5B}" sibTransId="{84E05790-60BD-4C54-A903-8A7F202AE749}"/>
    <dgm:cxn modelId="{524F6B64-779A-4F2F-96C9-8A10E5004C96}" type="presOf" srcId="{2C1DA2A6-84E2-4257-A78C-D0120CE8A944}" destId="{40E9BFD1-9A2C-4765-83A2-D6823D0C572D}" srcOrd="0" destOrd="0" presId="urn:microsoft.com/office/officeart/2005/8/layout/chevron1"/>
    <dgm:cxn modelId="{CA154CBF-84DC-4811-8E04-795122B9E859}" srcId="{86AB6E2C-0FF2-46DB-AFBD-DE809136066D}" destId="{72F9ADD8-1DBE-491F-BBD3-34E5E0740867}" srcOrd="3" destOrd="0" parTransId="{7B1BF191-1556-4F71-8553-0579F4AC2230}" sibTransId="{7EB4589C-3F79-4937-A379-A75E4C50874B}"/>
    <dgm:cxn modelId="{3BCF1C8B-E2D8-4267-B480-6859968CDF70}" srcId="{AEC570E1-AD0D-4E38-9D4D-1773D2BD1DF0}" destId="{D0CFCF8B-EA57-475B-A62D-13B1A4726E30}" srcOrd="0" destOrd="0" parTransId="{A2950BF1-8DA8-4EBE-9D86-C2E94E46DB0C}" sibTransId="{9555E968-1674-45FA-A6CE-9819578F2505}"/>
    <dgm:cxn modelId="{7149ACB3-527C-48A6-A041-0B10E5017994}" type="presOf" srcId="{72F9ADD8-1DBE-491F-BBD3-34E5E0740867}" destId="{A1283757-2718-4837-812E-BB56DD4C4A7E}" srcOrd="0" destOrd="0" presId="urn:microsoft.com/office/officeart/2005/8/layout/chevron1"/>
    <dgm:cxn modelId="{BA5324EF-F51E-447B-AD45-C286CA7714BF}" type="presOf" srcId="{FBC30A63-44CF-43D9-8BFC-FE888B486AF3}" destId="{51B15975-A85C-4262-A304-98304B6BB8F8}" srcOrd="0" destOrd="0" presId="urn:microsoft.com/office/officeart/2005/8/layout/chevron1"/>
    <dgm:cxn modelId="{6B6F611C-3CD8-44D4-81C7-D027C47FC7A8}" type="presOf" srcId="{86AB6E2C-0FF2-46DB-AFBD-DE809136066D}" destId="{A2607881-C049-41FD-A5AB-41ECC5423242}" srcOrd="0" destOrd="0" presId="urn:microsoft.com/office/officeart/2005/8/layout/chevron1"/>
    <dgm:cxn modelId="{1149B451-0FF2-4796-8388-E8791382E0D4}" type="presOf" srcId="{DA7EF2E2-A528-4046-B106-906EE4F5A22C}" destId="{EC709370-F024-4D76-B916-2737168D8AE3}" srcOrd="0" destOrd="0" presId="urn:microsoft.com/office/officeart/2005/8/layout/chevron1"/>
    <dgm:cxn modelId="{CB640377-CF61-423D-A403-EA9CAF31496F}" type="presOf" srcId="{AEC570E1-AD0D-4E38-9D4D-1773D2BD1DF0}" destId="{534E29B5-FDEC-451F-B5A8-CEEAAD25C8F8}" srcOrd="0" destOrd="0" presId="urn:microsoft.com/office/officeart/2005/8/layout/chevron1"/>
    <dgm:cxn modelId="{B00038B4-061A-4694-B89A-B1C82988D41B}" srcId="{FBC30A63-44CF-43D9-8BFC-FE888B486AF3}" destId="{322C5EBE-7761-4852-920E-1290A963E90F}" srcOrd="0" destOrd="0" parTransId="{4856962C-9C22-4946-B67B-5DF1953E00BC}" sibTransId="{4556930E-9C48-4A0D-8DA1-DDFE411FD104}"/>
    <dgm:cxn modelId="{8AF3B10A-BD02-4F4D-8CA3-46D0BF651313}" type="presOf" srcId="{A421CB37-12DE-4973-9833-18E66647F316}" destId="{83CFB63D-F012-4DB0-9CBC-9D3694D571A1}" srcOrd="0" destOrd="0" presId="urn:microsoft.com/office/officeart/2005/8/layout/chevron1"/>
    <dgm:cxn modelId="{A6B14B5F-F1B0-4068-8E8F-E6661F971867}" type="presOf" srcId="{D0CFCF8B-EA57-475B-A62D-13B1A4726E30}" destId="{BE5FEB41-C631-4B27-A2FE-186445956652}" srcOrd="0" destOrd="0" presId="urn:microsoft.com/office/officeart/2005/8/layout/chevron1"/>
    <dgm:cxn modelId="{FEBAA9D4-BC7C-45D2-8CEE-365DA003BD85}" type="presOf" srcId="{E8ED00B1-E907-4266-8E08-6BD71F581A42}" destId="{36099C91-82E1-411E-899E-48FF7AE3D4FD}" srcOrd="0" destOrd="0" presId="urn:microsoft.com/office/officeart/2005/8/layout/chevron1"/>
    <dgm:cxn modelId="{A08D2248-F7F2-42A1-948F-57AEB2CAD61B}" type="presOf" srcId="{C4688A3F-55B8-4781-B199-DACC428B9675}" destId="{3C6F4EE8-4FC9-46FC-AEF4-4C65123C0605}" srcOrd="0" destOrd="0" presId="urn:microsoft.com/office/officeart/2005/8/layout/chevron1"/>
    <dgm:cxn modelId="{0A5BA2E1-0ACC-481B-886E-C1AA558EFDBA}" srcId="{86AB6E2C-0FF2-46DB-AFBD-DE809136066D}" destId="{AEC570E1-AD0D-4E38-9D4D-1773D2BD1DF0}" srcOrd="1" destOrd="0" parTransId="{20832186-9A38-4FBE-8D30-82B971E4CA75}" sibTransId="{74203226-854E-4E0D-8EA1-74FD4F1758C6}"/>
    <dgm:cxn modelId="{0574AE11-3150-4608-AB26-3FF83B11CD69}" srcId="{9371C4E8-2BE0-450C-BB78-38DAECBFDCDC}" destId="{F39A17B4-9878-4311-8504-894784AAAD1E}" srcOrd="0" destOrd="0" parTransId="{FBB43288-93AB-471C-AD4D-641DE0459FF5}" sibTransId="{43160DD8-944E-48FB-BB84-A1729A0AA20A}"/>
    <dgm:cxn modelId="{F997405C-A5FC-4924-8C24-2D2BBD3543A3}" srcId="{2C1DA2A6-84E2-4257-A78C-D0120CE8A944}" destId="{C4688A3F-55B8-4781-B199-DACC428B9675}" srcOrd="0" destOrd="0" parTransId="{2D53B945-3CAF-4B2D-A683-B17F05472B23}" sibTransId="{1049579C-40B6-4544-90F6-CF8AD08E0E8E}"/>
    <dgm:cxn modelId="{270FB04C-8C91-4F35-82A6-32B77B009F63}" srcId="{86AB6E2C-0FF2-46DB-AFBD-DE809136066D}" destId="{2C1DA2A6-84E2-4257-A78C-D0120CE8A944}" srcOrd="0" destOrd="0" parTransId="{0D6D09D6-546C-4185-8409-C1A33B1D586E}" sibTransId="{1DD25C19-FBD2-4193-8E33-23820BC48962}"/>
    <dgm:cxn modelId="{88DFEFC0-655D-454C-AD9A-5164D2DAE06C}" srcId="{E8ED00B1-E907-4266-8E08-6BD71F581A42}" destId="{89A838C2-4573-489E-8D6F-B10143728DE8}" srcOrd="0" destOrd="0" parTransId="{5A2730D2-8ECA-471F-87A7-2F09398325AF}" sibTransId="{1618BC1E-592F-4271-94D9-295AEDD3AE0E}"/>
    <dgm:cxn modelId="{3503170E-E10C-4D5B-945A-536F5EDD4D3F}" srcId="{A421CB37-12DE-4973-9833-18E66647F316}" destId="{DA7EF2E2-A528-4046-B106-906EE4F5A22C}" srcOrd="0" destOrd="0" parTransId="{09E40586-03BF-4CE7-9BA7-633B28BD8C68}" sibTransId="{57F1C449-DD4D-4F4D-85C5-45B0049F2C28}"/>
    <dgm:cxn modelId="{8C744487-879D-40EA-A77F-6C6C8992E3DD}" srcId="{86AB6E2C-0FF2-46DB-AFBD-DE809136066D}" destId="{A421CB37-12DE-4973-9833-18E66647F316}" srcOrd="2" destOrd="0" parTransId="{BF01B6B4-00D4-4276-B067-2F664EE708A7}" sibTransId="{6046EE40-6766-4291-BE8A-56A804DC3514}"/>
    <dgm:cxn modelId="{468D321A-B1CA-4568-9F17-E4CDD20276C4}" type="presOf" srcId="{9371C4E8-2BE0-450C-BB78-38DAECBFDCDC}" destId="{BC80BCCA-4837-4C18-B046-BF48464DE982}" srcOrd="0" destOrd="0" presId="urn:microsoft.com/office/officeart/2005/8/layout/chevron1"/>
    <dgm:cxn modelId="{CC86A9F4-DC93-41E0-BC84-107474C50F68}" srcId="{72F9ADD8-1DBE-491F-BBD3-34E5E0740867}" destId="{77961A5B-CE5B-4B90-9C92-537FE2871800}" srcOrd="0" destOrd="0" parTransId="{BC855E85-8026-4C1D-82B7-3A66EC9B2851}" sibTransId="{644EDF6A-F96D-4D73-9F93-BF7DE3E85643}"/>
    <dgm:cxn modelId="{BB0062A3-559C-41E7-B9A5-1CC000881EFE}" srcId="{86AB6E2C-0FF2-46DB-AFBD-DE809136066D}" destId="{9371C4E8-2BE0-450C-BB78-38DAECBFDCDC}" srcOrd="6" destOrd="0" parTransId="{D25A79D8-DE2A-4007-BAC5-8F006387BEEE}" sibTransId="{5E3E75CF-B2C0-44D9-9818-A9BDCAB5CF71}"/>
    <dgm:cxn modelId="{8A45B360-1F9B-4CD1-B5A2-4A39F278689F}" type="presOf" srcId="{89A838C2-4573-489E-8D6F-B10143728DE8}" destId="{D1A5D1ED-7020-4B8C-BFC4-8B476B51227C}" srcOrd="0" destOrd="0" presId="urn:microsoft.com/office/officeart/2005/8/layout/chevron1"/>
    <dgm:cxn modelId="{38D8C55C-DD35-4CC2-AE61-F10A3867FFAF}" srcId="{86AB6E2C-0FF2-46DB-AFBD-DE809136066D}" destId="{FBC30A63-44CF-43D9-8BFC-FE888B486AF3}" srcOrd="5" destOrd="0" parTransId="{A45991B5-E0E4-42AB-B276-794F200BBAC7}" sibTransId="{E65366E0-ABCA-47CC-AA64-DB5989326513}"/>
    <dgm:cxn modelId="{EFF48A0B-AB07-4817-957F-AE758A96CA71}" type="presOf" srcId="{F39A17B4-9878-4311-8504-894784AAAD1E}" destId="{FA393725-BF1C-4011-84E7-EF6A408CFB6E}" srcOrd="0" destOrd="0" presId="urn:microsoft.com/office/officeart/2005/8/layout/chevron1"/>
    <dgm:cxn modelId="{357FAF5A-B7BD-4D34-9FD6-5146716EF404}" type="presParOf" srcId="{A2607881-C049-41FD-A5AB-41ECC5423242}" destId="{9B3A5C3E-8BD1-4E70-B972-C66C2F4519A6}" srcOrd="0" destOrd="0" presId="urn:microsoft.com/office/officeart/2005/8/layout/chevron1"/>
    <dgm:cxn modelId="{59C99259-DA59-45AE-8A8E-C74A31BDD51D}" type="presParOf" srcId="{9B3A5C3E-8BD1-4E70-B972-C66C2F4519A6}" destId="{40E9BFD1-9A2C-4765-83A2-D6823D0C572D}" srcOrd="0" destOrd="0" presId="urn:microsoft.com/office/officeart/2005/8/layout/chevron1"/>
    <dgm:cxn modelId="{B188FD15-B0CE-4D3B-8646-30DD7772FEA7}" type="presParOf" srcId="{9B3A5C3E-8BD1-4E70-B972-C66C2F4519A6}" destId="{3C6F4EE8-4FC9-46FC-AEF4-4C65123C0605}" srcOrd="1" destOrd="0" presId="urn:microsoft.com/office/officeart/2005/8/layout/chevron1"/>
    <dgm:cxn modelId="{02EF85EE-F478-44A7-9C45-0AA0DB306944}" type="presParOf" srcId="{A2607881-C049-41FD-A5AB-41ECC5423242}" destId="{E57B9717-9DA0-4DCE-9EA1-5E8D6AC23DC5}" srcOrd="1" destOrd="0" presId="urn:microsoft.com/office/officeart/2005/8/layout/chevron1"/>
    <dgm:cxn modelId="{CAD0BAFA-DECD-4E39-B3B0-BF15814F1F3A}" type="presParOf" srcId="{A2607881-C049-41FD-A5AB-41ECC5423242}" destId="{6F3AD14A-3CA9-4EB9-A5C6-CD60ECF793B1}" srcOrd="2" destOrd="0" presId="urn:microsoft.com/office/officeart/2005/8/layout/chevron1"/>
    <dgm:cxn modelId="{04B33772-832E-4527-83C7-E9077906413E}" type="presParOf" srcId="{6F3AD14A-3CA9-4EB9-A5C6-CD60ECF793B1}" destId="{534E29B5-FDEC-451F-B5A8-CEEAAD25C8F8}" srcOrd="0" destOrd="0" presId="urn:microsoft.com/office/officeart/2005/8/layout/chevron1"/>
    <dgm:cxn modelId="{2115756C-C4FE-4070-9C0F-43A8B0887D05}" type="presParOf" srcId="{6F3AD14A-3CA9-4EB9-A5C6-CD60ECF793B1}" destId="{BE5FEB41-C631-4B27-A2FE-186445956652}" srcOrd="1" destOrd="0" presId="urn:microsoft.com/office/officeart/2005/8/layout/chevron1"/>
    <dgm:cxn modelId="{E453019C-AEB4-4392-910C-99EE3BF3EBAE}" type="presParOf" srcId="{A2607881-C049-41FD-A5AB-41ECC5423242}" destId="{9F31D744-1823-4A60-9E99-C05E53C85A69}" srcOrd="3" destOrd="0" presId="urn:microsoft.com/office/officeart/2005/8/layout/chevron1"/>
    <dgm:cxn modelId="{41930CC8-978B-4F18-AA4D-ABE64F0122C3}" type="presParOf" srcId="{A2607881-C049-41FD-A5AB-41ECC5423242}" destId="{844AAE5D-5688-4713-910F-30F079E96270}" srcOrd="4" destOrd="0" presId="urn:microsoft.com/office/officeart/2005/8/layout/chevron1"/>
    <dgm:cxn modelId="{5EFBC527-E6F6-4815-BA92-CE7313D172F6}" type="presParOf" srcId="{844AAE5D-5688-4713-910F-30F079E96270}" destId="{83CFB63D-F012-4DB0-9CBC-9D3694D571A1}" srcOrd="0" destOrd="0" presId="urn:microsoft.com/office/officeart/2005/8/layout/chevron1"/>
    <dgm:cxn modelId="{4FCF77B8-7B4D-4556-9E80-2A5C4486B6AE}" type="presParOf" srcId="{844AAE5D-5688-4713-910F-30F079E96270}" destId="{EC709370-F024-4D76-B916-2737168D8AE3}" srcOrd="1" destOrd="0" presId="urn:microsoft.com/office/officeart/2005/8/layout/chevron1"/>
    <dgm:cxn modelId="{2C824B1F-BC04-46AC-81BD-E1288FBBB097}" type="presParOf" srcId="{A2607881-C049-41FD-A5AB-41ECC5423242}" destId="{BA3FEC12-32AE-4ADA-9FE6-D0A1634F4EB3}" srcOrd="5" destOrd="0" presId="urn:microsoft.com/office/officeart/2005/8/layout/chevron1"/>
    <dgm:cxn modelId="{EA739707-7906-43BB-8A2D-6B87A0FC4005}" type="presParOf" srcId="{A2607881-C049-41FD-A5AB-41ECC5423242}" destId="{B7D40BA4-2326-481F-8091-CA23247010B9}" srcOrd="6" destOrd="0" presId="urn:microsoft.com/office/officeart/2005/8/layout/chevron1"/>
    <dgm:cxn modelId="{5E3EECB0-F0B5-4303-B95C-E9287A5D4EEC}" type="presParOf" srcId="{B7D40BA4-2326-481F-8091-CA23247010B9}" destId="{A1283757-2718-4837-812E-BB56DD4C4A7E}" srcOrd="0" destOrd="0" presId="urn:microsoft.com/office/officeart/2005/8/layout/chevron1"/>
    <dgm:cxn modelId="{6464B3A8-2F8A-451A-9811-34A0ADEF7DC0}" type="presParOf" srcId="{B7D40BA4-2326-481F-8091-CA23247010B9}" destId="{D6B38EA6-63C1-45D1-9AAB-4ACAF0ADB1CC}" srcOrd="1" destOrd="0" presId="urn:microsoft.com/office/officeart/2005/8/layout/chevron1"/>
    <dgm:cxn modelId="{A733EA9B-D817-4389-A31A-4EE4310B5E68}" type="presParOf" srcId="{A2607881-C049-41FD-A5AB-41ECC5423242}" destId="{570B364C-8BC2-4BEE-AB37-FF57A03C748B}" srcOrd="7" destOrd="0" presId="urn:microsoft.com/office/officeart/2005/8/layout/chevron1"/>
    <dgm:cxn modelId="{2EBD7257-5CEB-408C-B1C4-623AE10E51EB}" type="presParOf" srcId="{A2607881-C049-41FD-A5AB-41ECC5423242}" destId="{3EB623C0-CFA3-4C23-AA7F-A77711B10A57}" srcOrd="8" destOrd="0" presId="urn:microsoft.com/office/officeart/2005/8/layout/chevron1"/>
    <dgm:cxn modelId="{02D9A9AE-B636-42B3-91E7-04F50BDEA18B}" type="presParOf" srcId="{3EB623C0-CFA3-4C23-AA7F-A77711B10A57}" destId="{36099C91-82E1-411E-899E-48FF7AE3D4FD}" srcOrd="0" destOrd="0" presId="urn:microsoft.com/office/officeart/2005/8/layout/chevron1"/>
    <dgm:cxn modelId="{6318B68D-8F40-4EED-9C76-FB171383F6DA}" type="presParOf" srcId="{3EB623C0-CFA3-4C23-AA7F-A77711B10A57}" destId="{D1A5D1ED-7020-4B8C-BFC4-8B476B51227C}" srcOrd="1" destOrd="0" presId="urn:microsoft.com/office/officeart/2005/8/layout/chevron1"/>
    <dgm:cxn modelId="{31B3205A-A491-4F37-879E-B0D44CB90FEA}" type="presParOf" srcId="{A2607881-C049-41FD-A5AB-41ECC5423242}" destId="{E67B69E7-7258-4FF2-96D1-D44396706D3B}" srcOrd="9" destOrd="0" presId="urn:microsoft.com/office/officeart/2005/8/layout/chevron1"/>
    <dgm:cxn modelId="{F26419A0-7641-443A-BDE5-3DC40EE9D28E}" type="presParOf" srcId="{A2607881-C049-41FD-A5AB-41ECC5423242}" destId="{9540E447-6970-4535-9EB6-B38649902886}" srcOrd="10" destOrd="0" presId="urn:microsoft.com/office/officeart/2005/8/layout/chevron1"/>
    <dgm:cxn modelId="{0194D826-9AD6-468B-9591-618420F158B9}" type="presParOf" srcId="{9540E447-6970-4535-9EB6-B38649902886}" destId="{51B15975-A85C-4262-A304-98304B6BB8F8}" srcOrd="0" destOrd="0" presId="urn:microsoft.com/office/officeart/2005/8/layout/chevron1"/>
    <dgm:cxn modelId="{1996757E-44D5-4861-95C0-7F43D6924A53}" type="presParOf" srcId="{9540E447-6970-4535-9EB6-B38649902886}" destId="{6FC456E5-5E69-4B9B-9CD9-52C7DC1B4117}" srcOrd="1" destOrd="0" presId="urn:microsoft.com/office/officeart/2005/8/layout/chevron1"/>
    <dgm:cxn modelId="{868746F5-716F-42AF-97D8-D451873FA8C0}" type="presParOf" srcId="{A2607881-C049-41FD-A5AB-41ECC5423242}" destId="{E0EE3B04-FA6D-44D7-B9DE-D59797ECD691}" srcOrd="11" destOrd="0" presId="urn:microsoft.com/office/officeart/2005/8/layout/chevron1"/>
    <dgm:cxn modelId="{87B1FD8A-6F59-44E3-BCD1-300BD4B92C98}" type="presParOf" srcId="{A2607881-C049-41FD-A5AB-41ECC5423242}" destId="{3F7EC288-35F8-4753-81DB-8648240FDEAC}" srcOrd="12" destOrd="0" presId="urn:microsoft.com/office/officeart/2005/8/layout/chevron1"/>
    <dgm:cxn modelId="{00604693-2189-421D-9CBC-B9ABA698AFE0}" type="presParOf" srcId="{3F7EC288-35F8-4753-81DB-8648240FDEAC}" destId="{BC80BCCA-4837-4C18-B046-BF48464DE982}" srcOrd="0" destOrd="0" presId="urn:microsoft.com/office/officeart/2005/8/layout/chevron1"/>
    <dgm:cxn modelId="{399A410C-8612-4A74-92AC-EA728255FA41}" type="presParOf" srcId="{3F7EC288-35F8-4753-81DB-8648240FDEAC}" destId="{FA393725-BF1C-4011-84E7-EF6A408CFB6E}"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38D709-7786-4376-BA5F-787952743C87}" type="doc">
      <dgm:prSet loTypeId="urn:microsoft.com/office/officeart/2005/8/layout/hProcess9" loCatId="process" qsTypeId="urn:microsoft.com/office/officeart/2005/8/quickstyle/simple4" qsCatId="simple" csTypeId="urn:microsoft.com/office/officeart/2005/8/colors/accent5_2" csCatId="accent5" phldr="1"/>
      <dgm:spPr/>
    </dgm:pt>
    <dgm:pt modelId="{00BD3D1A-8721-4F8E-84B3-609BF3883650}">
      <dgm:prSet phldrT="[Texto]"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4505</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TRIMESTRAL</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1DA8DDC7-1420-4944-A7B2-69798C7CB98D}" type="parTrans" cxnId="{116B9B4B-A76B-4995-BCA3-7324CFC80B42}">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3022F2B4-DD04-46F4-92A1-B855381E0965}" type="sibTrans" cxnId="{116B9B4B-A76B-4995-BCA3-7324CFC80B42}">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42A9049C-9CD1-4C00-9250-06559002C096}">
      <dgm:prSet phldrT="[Texto]"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BDUA</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MENSUAL</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2E155F30-E7BD-4E15-831E-07FEB93AF055}" type="parTrans" cxnId="{4559CCD4-F043-4DC2-A16B-FFFF0EB7BBCA}">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50C04817-DC6A-4A95-9002-912E0C5B4B20}" type="sibTrans" cxnId="{4559CCD4-F043-4DC2-A16B-FFFF0EB7BBCA}">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77BFE64B-8045-4817-9838-A76A5B0B59F0}">
      <dgm:prSet phldrT="[Texto]"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RUAF ND</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DIARIO</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60086D16-201F-4B16-9F8F-5AAB6B728A05}" type="parTrans" cxnId="{0192D069-C157-443A-AB39-7DB97E3DFE84}">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84748A92-8BEF-4E91-A4B2-EB48ECBF7AE5}" type="sibTrans" cxnId="{0192D069-C157-443A-AB39-7DB97E3DFE84}">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0AB29E08-3A14-46EB-AE8B-87F2045F617E}">
      <dgm:prSet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SIVIGILA</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DIARIO</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28114B28-2D24-4389-BA60-27901BB8566B}" type="parTrans" cxnId="{EB0527F9-4F90-4B93-86BE-F090E8DC637D}">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43C7A91C-42BC-47C5-B74E-B5A6750CA511}" type="sibTrans" cxnId="{EB0527F9-4F90-4B93-86BE-F090E8DC637D}">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8CD63500-415D-41F0-985C-7B2818DCAF1D}">
      <dgm:prSet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BD CÁNCER</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SEMESTRAL</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61BE74AD-4625-4569-A766-F398C9CD1633}" type="parTrans" cxnId="{C9F93717-2448-47B9-9704-DE806B7B46AD}">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B395BFE0-1A41-4747-AD63-74ACA35BC6C2}" type="sibTrans" cxnId="{C9F93717-2448-47B9-9704-DE806B7B46AD}">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D1DC6B57-35EF-4696-B32C-D47BCB1045EB}">
      <dgm:prSet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BD ERC</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ANUAL</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FDC33C9B-3CE0-4EC4-8394-352522991FAD}" type="parTrans" cxnId="{5F7D13D0-1099-4D5B-8BA4-09E3AFD39D25}">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8BF2B18A-D900-4397-ADAB-31C45D4B848A}" type="sibTrans" cxnId="{5F7D13D0-1099-4D5B-8BA4-09E3AFD39D25}">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23C194D2-AF63-4573-A37C-C7E3AD1FD675}">
      <dgm:prSet phldrT="[Texto]"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RIPS</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MENSUAL</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E92E4D77-5CA3-4D80-A998-6423CFE0292A}" type="parTrans" cxnId="{5A4E3938-3702-406B-B044-E53C6C89827E}">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0F0E69CE-E658-4B18-8E4A-E11F5DB97569}" type="sibTrans" cxnId="{5A4E3938-3702-406B-B044-E53C6C89827E}">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A5EA50F1-F308-484D-AA63-3BB206F8B910}">
      <dgm:prSet custT="1"/>
      <dgm:spPr/>
      <dgm:t>
        <a:bodyPr/>
        <a:lstStyle/>
        <a:p>
          <a:r>
            <a:rPr lang="es-CO" sz="1200" b="1">
              <a:solidFill>
                <a:schemeClr val="tx1"/>
              </a:solidFill>
              <a:latin typeface="Arial" panose="020B0604020202020204" pitchFamily="34" charset="0"/>
              <a:ea typeface="Verdana" panose="020B0604030504040204" pitchFamily="34" charset="0"/>
              <a:cs typeface="Arial" panose="020B0604020202020204" pitchFamily="34" charset="0"/>
            </a:rPr>
            <a:t>BD VIH</a:t>
          </a:r>
        </a:p>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SEMESTRAL</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F9B65D1A-E0E3-48F5-A983-92CE4A21E01D}" type="parTrans" cxnId="{24E6CB30-B105-4BCF-B08E-8FF21C940F6D}">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E19CBEAD-388A-45F1-A5D8-4EDDD048D664}" type="sibTrans" cxnId="{24E6CB30-B105-4BCF-B08E-8FF21C940F6D}">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AF9C5442-4D06-45D1-B1A9-F013FD01F6B7}">
      <dgm:prSet custT="1"/>
      <dgm:spPr/>
      <dgm:t>
        <a:bodyPr/>
        <a:lstStyle/>
        <a:p>
          <a:r>
            <a:rPr lang="es-MX" sz="1200" b="1">
              <a:solidFill>
                <a:schemeClr val="tx1"/>
              </a:solidFill>
              <a:latin typeface="Arial" panose="020B0604020202020204" pitchFamily="34" charset="0"/>
              <a:ea typeface="Verdana" panose="020B0604030504040204" pitchFamily="34" charset="0"/>
              <a:cs typeface="Arial" panose="020B0604020202020204" pitchFamily="34" charset="0"/>
            </a:rPr>
            <a:t>OTRAS FUENTES (ARTRITIS, HEMOFILIA, RARAS)</a:t>
          </a:r>
          <a:endParaRPr lang="es-CO"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700C9D2A-B784-45DD-BE58-9A27799263FF}" type="parTrans" cxnId="{7A08D595-BC90-4202-8054-4E27F0C54144}">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13560BC2-53FC-4831-ACAE-156B478EFA0B}" type="sibTrans" cxnId="{7A08D595-BC90-4202-8054-4E27F0C54144}">
      <dgm:prSet/>
      <dgm:spPr/>
      <dgm:t>
        <a:bodyPr/>
        <a:lstStyle/>
        <a:p>
          <a:endParaRPr lang="es-CO" sz="800" b="1">
            <a:solidFill>
              <a:schemeClr val="tx1"/>
            </a:solidFill>
            <a:latin typeface="Arial" panose="020B0604020202020204" pitchFamily="34" charset="0"/>
            <a:ea typeface="Verdana" panose="020B0604030504040204" pitchFamily="34" charset="0"/>
            <a:cs typeface="Arial" panose="020B0604020202020204" pitchFamily="34" charset="0"/>
          </a:endParaRPr>
        </a:p>
      </dgm:t>
    </dgm:pt>
    <dgm:pt modelId="{3FA82199-30E9-430E-98BA-3D4483791664}" type="pres">
      <dgm:prSet presAssocID="{C838D709-7786-4376-BA5F-787952743C87}" presName="CompostProcess" presStyleCnt="0">
        <dgm:presLayoutVars>
          <dgm:dir/>
          <dgm:resizeHandles val="exact"/>
        </dgm:presLayoutVars>
      </dgm:prSet>
      <dgm:spPr/>
    </dgm:pt>
    <dgm:pt modelId="{7A0B1F10-6CB4-4CBD-974F-5EDB511D0E54}" type="pres">
      <dgm:prSet presAssocID="{C838D709-7786-4376-BA5F-787952743C87}" presName="arrow" presStyleLbl="bgShp" presStyleIdx="0" presStyleCnt="1"/>
      <dgm:spPr/>
    </dgm:pt>
    <dgm:pt modelId="{6B7058AF-89FE-4457-A424-F4EE18B439A6}" type="pres">
      <dgm:prSet presAssocID="{C838D709-7786-4376-BA5F-787952743C87}" presName="linearProcess" presStyleCnt="0"/>
      <dgm:spPr/>
    </dgm:pt>
    <dgm:pt modelId="{77142BE5-3EB6-4B08-91F7-3BE9DA9603EB}" type="pres">
      <dgm:prSet presAssocID="{00BD3D1A-8721-4F8E-84B3-609BF3883650}" presName="textNode" presStyleLbl="node1" presStyleIdx="0" presStyleCnt="9" custScaleX="111301" custLinFactX="18021" custLinFactNeighborX="100000" custLinFactNeighborY="1131">
        <dgm:presLayoutVars>
          <dgm:bulletEnabled val="1"/>
        </dgm:presLayoutVars>
      </dgm:prSet>
      <dgm:spPr/>
      <dgm:t>
        <a:bodyPr/>
        <a:lstStyle/>
        <a:p>
          <a:endParaRPr lang="es-CO"/>
        </a:p>
      </dgm:t>
    </dgm:pt>
    <dgm:pt modelId="{CA727095-9CBD-46D6-B12D-BD0954334493}" type="pres">
      <dgm:prSet presAssocID="{3022F2B4-DD04-46F4-92A1-B855381E0965}" presName="sibTrans" presStyleCnt="0"/>
      <dgm:spPr/>
    </dgm:pt>
    <dgm:pt modelId="{CBC5185E-DA86-4FDC-9CE0-501242D514C0}" type="pres">
      <dgm:prSet presAssocID="{42A9049C-9CD1-4C00-9250-06559002C096}" presName="textNode" presStyleLbl="node1" presStyleIdx="1" presStyleCnt="9" custLinFactX="18021" custLinFactNeighborX="100000" custLinFactNeighborY="1131">
        <dgm:presLayoutVars>
          <dgm:bulletEnabled val="1"/>
        </dgm:presLayoutVars>
      </dgm:prSet>
      <dgm:spPr/>
      <dgm:t>
        <a:bodyPr/>
        <a:lstStyle/>
        <a:p>
          <a:endParaRPr lang="es-CO"/>
        </a:p>
      </dgm:t>
    </dgm:pt>
    <dgm:pt modelId="{33F378D3-6E06-49ED-8485-1B0435129ED3}" type="pres">
      <dgm:prSet presAssocID="{50C04817-DC6A-4A95-9002-912E0C5B4B20}" presName="sibTrans" presStyleCnt="0"/>
      <dgm:spPr/>
    </dgm:pt>
    <dgm:pt modelId="{8A4B38BC-5DCF-4647-8611-61122E10DACE}" type="pres">
      <dgm:prSet presAssocID="{23C194D2-AF63-4573-A37C-C7E3AD1FD675}" presName="textNode" presStyleLbl="node1" presStyleIdx="2" presStyleCnt="9" custLinFactX="18021" custLinFactNeighborX="100000" custLinFactNeighborY="1131">
        <dgm:presLayoutVars>
          <dgm:bulletEnabled val="1"/>
        </dgm:presLayoutVars>
      </dgm:prSet>
      <dgm:spPr/>
      <dgm:t>
        <a:bodyPr/>
        <a:lstStyle/>
        <a:p>
          <a:endParaRPr lang="es-CO"/>
        </a:p>
      </dgm:t>
    </dgm:pt>
    <dgm:pt modelId="{E7C1ADB4-CD41-4C2B-BEA8-E1C1F0AB073E}" type="pres">
      <dgm:prSet presAssocID="{0F0E69CE-E658-4B18-8E4A-E11F5DB97569}" presName="sibTrans" presStyleCnt="0"/>
      <dgm:spPr/>
    </dgm:pt>
    <dgm:pt modelId="{F7806C31-EEE7-4BEE-A754-92EA16401E24}" type="pres">
      <dgm:prSet presAssocID="{77BFE64B-8045-4817-9838-A76A5B0B59F0}" presName="textNode" presStyleLbl="node1" presStyleIdx="3" presStyleCnt="9" custLinFactNeighborX="99220" custLinFactNeighborY="1131">
        <dgm:presLayoutVars>
          <dgm:bulletEnabled val="1"/>
        </dgm:presLayoutVars>
      </dgm:prSet>
      <dgm:spPr/>
      <dgm:t>
        <a:bodyPr/>
        <a:lstStyle/>
        <a:p>
          <a:endParaRPr lang="es-CO"/>
        </a:p>
      </dgm:t>
    </dgm:pt>
    <dgm:pt modelId="{A9176831-FE34-4B03-B115-D2965476C1BC}" type="pres">
      <dgm:prSet presAssocID="{84748A92-8BEF-4E91-A4B2-EB48ECBF7AE5}" presName="sibTrans" presStyleCnt="0"/>
      <dgm:spPr/>
    </dgm:pt>
    <dgm:pt modelId="{3BDE0490-CC92-4FDB-91BF-647509F6097A}" type="pres">
      <dgm:prSet presAssocID="{0AB29E08-3A14-46EB-AE8B-87F2045F617E}" presName="textNode" presStyleLbl="node1" presStyleIdx="4" presStyleCnt="9" custLinFactNeighborX="55936">
        <dgm:presLayoutVars>
          <dgm:bulletEnabled val="1"/>
        </dgm:presLayoutVars>
      </dgm:prSet>
      <dgm:spPr/>
      <dgm:t>
        <a:bodyPr/>
        <a:lstStyle/>
        <a:p>
          <a:endParaRPr lang="es-CO"/>
        </a:p>
      </dgm:t>
    </dgm:pt>
    <dgm:pt modelId="{7F9660A8-DF96-42F2-BBAD-002D1791DD18}" type="pres">
      <dgm:prSet presAssocID="{43C7A91C-42BC-47C5-B74E-B5A6750CA511}" presName="sibTrans" presStyleCnt="0"/>
      <dgm:spPr/>
    </dgm:pt>
    <dgm:pt modelId="{858A6781-C36A-478A-BA1F-E804772D6CC2}" type="pres">
      <dgm:prSet presAssocID="{A5EA50F1-F308-484D-AA63-3BB206F8B910}" presName="textNode" presStyleLbl="node1" presStyleIdx="5" presStyleCnt="9" custLinFactNeighborX="-22032">
        <dgm:presLayoutVars>
          <dgm:bulletEnabled val="1"/>
        </dgm:presLayoutVars>
      </dgm:prSet>
      <dgm:spPr/>
      <dgm:t>
        <a:bodyPr/>
        <a:lstStyle/>
        <a:p>
          <a:endParaRPr lang="es-CO"/>
        </a:p>
      </dgm:t>
    </dgm:pt>
    <dgm:pt modelId="{8A54999A-3F42-4D64-88A9-A0A3A05FE925}" type="pres">
      <dgm:prSet presAssocID="{E19CBEAD-388A-45F1-A5D8-4EDDD048D664}" presName="sibTrans" presStyleCnt="0"/>
      <dgm:spPr/>
    </dgm:pt>
    <dgm:pt modelId="{78A78B03-3BB5-43A7-A2C8-057A14E9C0B2}" type="pres">
      <dgm:prSet presAssocID="{8CD63500-415D-41F0-985C-7B2818DCAF1D}" presName="textNode" presStyleLbl="node1" presStyleIdx="6" presStyleCnt="9" custLinFactNeighborX="-22032">
        <dgm:presLayoutVars>
          <dgm:bulletEnabled val="1"/>
        </dgm:presLayoutVars>
      </dgm:prSet>
      <dgm:spPr/>
      <dgm:t>
        <a:bodyPr/>
        <a:lstStyle/>
        <a:p>
          <a:endParaRPr lang="es-CO"/>
        </a:p>
      </dgm:t>
    </dgm:pt>
    <dgm:pt modelId="{23883B54-A524-46A9-8A48-E5481511E30F}" type="pres">
      <dgm:prSet presAssocID="{B395BFE0-1A41-4747-AD63-74ACA35BC6C2}" presName="sibTrans" presStyleCnt="0"/>
      <dgm:spPr/>
    </dgm:pt>
    <dgm:pt modelId="{4AF5CA16-E61A-47B8-88B9-312EA8202364}" type="pres">
      <dgm:prSet presAssocID="{D1DC6B57-35EF-4696-B32C-D47BCB1045EB}" presName="textNode" presStyleLbl="node1" presStyleIdx="7" presStyleCnt="9">
        <dgm:presLayoutVars>
          <dgm:bulletEnabled val="1"/>
        </dgm:presLayoutVars>
      </dgm:prSet>
      <dgm:spPr/>
      <dgm:t>
        <a:bodyPr/>
        <a:lstStyle/>
        <a:p>
          <a:endParaRPr lang="es-CO"/>
        </a:p>
      </dgm:t>
    </dgm:pt>
    <dgm:pt modelId="{4F8C8350-85BD-4683-8C05-8E3A59AE437A}" type="pres">
      <dgm:prSet presAssocID="{8BF2B18A-D900-4397-ADAB-31C45D4B848A}" presName="sibTrans" presStyleCnt="0"/>
      <dgm:spPr/>
    </dgm:pt>
    <dgm:pt modelId="{5E88BAC8-EB63-404F-ACF0-675089B49420}" type="pres">
      <dgm:prSet presAssocID="{AF9C5442-4D06-45D1-B1A9-F013FD01F6B7}" presName="textNode" presStyleLbl="node1" presStyleIdx="8" presStyleCnt="9">
        <dgm:presLayoutVars>
          <dgm:bulletEnabled val="1"/>
        </dgm:presLayoutVars>
      </dgm:prSet>
      <dgm:spPr/>
      <dgm:t>
        <a:bodyPr/>
        <a:lstStyle/>
        <a:p>
          <a:endParaRPr lang="es-CO"/>
        </a:p>
      </dgm:t>
    </dgm:pt>
  </dgm:ptLst>
  <dgm:cxnLst>
    <dgm:cxn modelId="{C3C82A9F-1E60-498A-8EB6-87657AD9E3D9}" type="presOf" srcId="{AF9C5442-4D06-45D1-B1A9-F013FD01F6B7}" destId="{5E88BAC8-EB63-404F-ACF0-675089B49420}" srcOrd="0" destOrd="0" presId="urn:microsoft.com/office/officeart/2005/8/layout/hProcess9"/>
    <dgm:cxn modelId="{60A91EA7-7254-4AE3-A13A-B2D20DA10984}" type="presOf" srcId="{00BD3D1A-8721-4F8E-84B3-609BF3883650}" destId="{77142BE5-3EB6-4B08-91F7-3BE9DA9603EB}" srcOrd="0" destOrd="0" presId="urn:microsoft.com/office/officeart/2005/8/layout/hProcess9"/>
    <dgm:cxn modelId="{983817BA-9EB6-458E-9475-8D782AC32CDC}" type="presOf" srcId="{23C194D2-AF63-4573-A37C-C7E3AD1FD675}" destId="{8A4B38BC-5DCF-4647-8611-61122E10DACE}" srcOrd="0" destOrd="0" presId="urn:microsoft.com/office/officeart/2005/8/layout/hProcess9"/>
    <dgm:cxn modelId="{5CF3BF26-AC9D-464B-95DC-40096CB4C524}" type="presOf" srcId="{D1DC6B57-35EF-4696-B32C-D47BCB1045EB}" destId="{4AF5CA16-E61A-47B8-88B9-312EA8202364}" srcOrd="0" destOrd="0" presId="urn:microsoft.com/office/officeart/2005/8/layout/hProcess9"/>
    <dgm:cxn modelId="{116B9B4B-A76B-4995-BCA3-7324CFC80B42}" srcId="{C838D709-7786-4376-BA5F-787952743C87}" destId="{00BD3D1A-8721-4F8E-84B3-609BF3883650}" srcOrd="0" destOrd="0" parTransId="{1DA8DDC7-1420-4944-A7B2-69798C7CB98D}" sibTransId="{3022F2B4-DD04-46F4-92A1-B855381E0965}"/>
    <dgm:cxn modelId="{AD839D7C-ACAC-49F8-A9BC-95AEC3594AE1}" type="presOf" srcId="{42A9049C-9CD1-4C00-9250-06559002C096}" destId="{CBC5185E-DA86-4FDC-9CE0-501242D514C0}" srcOrd="0" destOrd="0" presId="urn:microsoft.com/office/officeart/2005/8/layout/hProcess9"/>
    <dgm:cxn modelId="{1047F2CD-39FD-4423-A43B-613B2A743FEA}" type="presOf" srcId="{0AB29E08-3A14-46EB-AE8B-87F2045F617E}" destId="{3BDE0490-CC92-4FDB-91BF-647509F6097A}" srcOrd="0" destOrd="0" presId="urn:microsoft.com/office/officeart/2005/8/layout/hProcess9"/>
    <dgm:cxn modelId="{EB0527F9-4F90-4B93-86BE-F090E8DC637D}" srcId="{C838D709-7786-4376-BA5F-787952743C87}" destId="{0AB29E08-3A14-46EB-AE8B-87F2045F617E}" srcOrd="4" destOrd="0" parTransId="{28114B28-2D24-4389-BA60-27901BB8566B}" sibTransId="{43C7A91C-42BC-47C5-B74E-B5A6750CA511}"/>
    <dgm:cxn modelId="{972296FA-54E7-4AED-A66E-817EF1D6EF59}" type="presOf" srcId="{C838D709-7786-4376-BA5F-787952743C87}" destId="{3FA82199-30E9-430E-98BA-3D4483791664}" srcOrd="0" destOrd="0" presId="urn:microsoft.com/office/officeart/2005/8/layout/hProcess9"/>
    <dgm:cxn modelId="{35CE3C72-08C0-4B71-A8F4-E3091B62560C}" type="presOf" srcId="{77BFE64B-8045-4817-9838-A76A5B0B59F0}" destId="{F7806C31-EEE7-4BEE-A754-92EA16401E24}" srcOrd="0" destOrd="0" presId="urn:microsoft.com/office/officeart/2005/8/layout/hProcess9"/>
    <dgm:cxn modelId="{5A4E3938-3702-406B-B044-E53C6C89827E}" srcId="{C838D709-7786-4376-BA5F-787952743C87}" destId="{23C194D2-AF63-4573-A37C-C7E3AD1FD675}" srcOrd="2" destOrd="0" parTransId="{E92E4D77-5CA3-4D80-A998-6423CFE0292A}" sibTransId="{0F0E69CE-E658-4B18-8E4A-E11F5DB97569}"/>
    <dgm:cxn modelId="{8BCFD191-7C19-46FA-A8E5-CD1D15238FC5}" type="presOf" srcId="{A5EA50F1-F308-484D-AA63-3BB206F8B910}" destId="{858A6781-C36A-478A-BA1F-E804772D6CC2}" srcOrd="0" destOrd="0" presId="urn:microsoft.com/office/officeart/2005/8/layout/hProcess9"/>
    <dgm:cxn modelId="{5F7D13D0-1099-4D5B-8BA4-09E3AFD39D25}" srcId="{C838D709-7786-4376-BA5F-787952743C87}" destId="{D1DC6B57-35EF-4696-B32C-D47BCB1045EB}" srcOrd="7" destOrd="0" parTransId="{FDC33C9B-3CE0-4EC4-8394-352522991FAD}" sibTransId="{8BF2B18A-D900-4397-ADAB-31C45D4B848A}"/>
    <dgm:cxn modelId="{7A08D595-BC90-4202-8054-4E27F0C54144}" srcId="{C838D709-7786-4376-BA5F-787952743C87}" destId="{AF9C5442-4D06-45D1-B1A9-F013FD01F6B7}" srcOrd="8" destOrd="0" parTransId="{700C9D2A-B784-45DD-BE58-9A27799263FF}" sibTransId="{13560BC2-53FC-4831-ACAE-156B478EFA0B}"/>
    <dgm:cxn modelId="{24E6CB30-B105-4BCF-B08E-8FF21C940F6D}" srcId="{C838D709-7786-4376-BA5F-787952743C87}" destId="{A5EA50F1-F308-484D-AA63-3BB206F8B910}" srcOrd="5" destOrd="0" parTransId="{F9B65D1A-E0E3-48F5-A983-92CE4A21E01D}" sibTransId="{E19CBEAD-388A-45F1-A5D8-4EDDD048D664}"/>
    <dgm:cxn modelId="{C9F93717-2448-47B9-9704-DE806B7B46AD}" srcId="{C838D709-7786-4376-BA5F-787952743C87}" destId="{8CD63500-415D-41F0-985C-7B2818DCAF1D}" srcOrd="6" destOrd="0" parTransId="{61BE74AD-4625-4569-A766-F398C9CD1633}" sibTransId="{B395BFE0-1A41-4747-AD63-74ACA35BC6C2}"/>
    <dgm:cxn modelId="{0192D069-C157-443A-AB39-7DB97E3DFE84}" srcId="{C838D709-7786-4376-BA5F-787952743C87}" destId="{77BFE64B-8045-4817-9838-A76A5B0B59F0}" srcOrd="3" destOrd="0" parTransId="{60086D16-201F-4B16-9F8F-5AAB6B728A05}" sibTransId="{84748A92-8BEF-4E91-A4B2-EB48ECBF7AE5}"/>
    <dgm:cxn modelId="{8779E2CA-35E3-4557-AF90-2A247D2AE23B}" type="presOf" srcId="{8CD63500-415D-41F0-985C-7B2818DCAF1D}" destId="{78A78B03-3BB5-43A7-A2C8-057A14E9C0B2}" srcOrd="0" destOrd="0" presId="urn:microsoft.com/office/officeart/2005/8/layout/hProcess9"/>
    <dgm:cxn modelId="{4559CCD4-F043-4DC2-A16B-FFFF0EB7BBCA}" srcId="{C838D709-7786-4376-BA5F-787952743C87}" destId="{42A9049C-9CD1-4C00-9250-06559002C096}" srcOrd="1" destOrd="0" parTransId="{2E155F30-E7BD-4E15-831E-07FEB93AF055}" sibTransId="{50C04817-DC6A-4A95-9002-912E0C5B4B20}"/>
    <dgm:cxn modelId="{6950FBF8-A6C1-46B0-94AF-A6C9E25E5FBA}" type="presParOf" srcId="{3FA82199-30E9-430E-98BA-3D4483791664}" destId="{7A0B1F10-6CB4-4CBD-974F-5EDB511D0E54}" srcOrd="0" destOrd="0" presId="urn:microsoft.com/office/officeart/2005/8/layout/hProcess9"/>
    <dgm:cxn modelId="{A44C33D3-19FB-4176-BF84-C1D622AF3632}" type="presParOf" srcId="{3FA82199-30E9-430E-98BA-3D4483791664}" destId="{6B7058AF-89FE-4457-A424-F4EE18B439A6}" srcOrd="1" destOrd="0" presId="urn:microsoft.com/office/officeart/2005/8/layout/hProcess9"/>
    <dgm:cxn modelId="{C36BA4A5-7578-4206-8160-93706A9AA358}" type="presParOf" srcId="{6B7058AF-89FE-4457-A424-F4EE18B439A6}" destId="{77142BE5-3EB6-4B08-91F7-3BE9DA9603EB}" srcOrd="0" destOrd="0" presId="urn:microsoft.com/office/officeart/2005/8/layout/hProcess9"/>
    <dgm:cxn modelId="{23F47A14-2B8E-471E-BC09-A0720A3C4A98}" type="presParOf" srcId="{6B7058AF-89FE-4457-A424-F4EE18B439A6}" destId="{CA727095-9CBD-46D6-B12D-BD0954334493}" srcOrd="1" destOrd="0" presId="urn:microsoft.com/office/officeart/2005/8/layout/hProcess9"/>
    <dgm:cxn modelId="{59212994-3653-452A-BAB4-957793B6E96D}" type="presParOf" srcId="{6B7058AF-89FE-4457-A424-F4EE18B439A6}" destId="{CBC5185E-DA86-4FDC-9CE0-501242D514C0}" srcOrd="2" destOrd="0" presId="urn:microsoft.com/office/officeart/2005/8/layout/hProcess9"/>
    <dgm:cxn modelId="{B401FDD9-7B54-4653-A2CC-CBCF0F9A2673}" type="presParOf" srcId="{6B7058AF-89FE-4457-A424-F4EE18B439A6}" destId="{33F378D3-6E06-49ED-8485-1B0435129ED3}" srcOrd="3" destOrd="0" presId="urn:microsoft.com/office/officeart/2005/8/layout/hProcess9"/>
    <dgm:cxn modelId="{69D4F5FC-EA5B-4803-BFCD-18B8D698EA3A}" type="presParOf" srcId="{6B7058AF-89FE-4457-A424-F4EE18B439A6}" destId="{8A4B38BC-5DCF-4647-8611-61122E10DACE}" srcOrd="4" destOrd="0" presId="urn:microsoft.com/office/officeart/2005/8/layout/hProcess9"/>
    <dgm:cxn modelId="{33C8686C-1D94-4FC0-8402-0D76348D81A3}" type="presParOf" srcId="{6B7058AF-89FE-4457-A424-F4EE18B439A6}" destId="{E7C1ADB4-CD41-4C2B-BEA8-E1C1F0AB073E}" srcOrd="5" destOrd="0" presId="urn:microsoft.com/office/officeart/2005/8/layout/hProcess9"/>
    <dgm:cxn modelId="{615B1972-6002-4D3B-8CC9-4AD74B2313EB}" type="presParOf" srcId="{6B7058AF-89FE-4457-A424-F4EE18B439A6}" destId="{F7806C31-EEE7-4BEE-A754-92EA16401E24}" srcOrd="6" destOrd="0" presId="urn:microsoft.com/office/officeart/2005/8/layout/hProcess9"/>
    <dgm:cxn modelId="{B038DC2F-7087-4EAA-B70D-80E1EB69B328}" type="presParOf" srcId="{6B7058AF-89FE-4457-A424-F4EE18B439A6}" destId="{A9176831-FE34-4B03-B115-D2965476C1BC}" srcOrd="7" destOrd="0" presId="urn:microsoft.com/office/officeart/2005/8/layout/hProcess9"/>
    <dgm:cxn modelId="{38FCCA85-B80C-475F-ABB6-1E0F4961AA2D}" type="presParOf" srcId="{6B7058AF-89FE-4457-A424-F4EE18B439A6}" destId="{3BDE0490-CC92-4FDB-91BF-647509F6097A}" srcOrd="8" destOrd="0" presId="urn:microsoft.com/office/officeart/2005/8/layout/hProcess9"/>
    <dgm:cxn modelId="{210DB09D-43DA-471F-80F9-697451B8A165}" type="presParOf" srcId="{6B7058AF-89FE-4457-A424-F4EE18B439A6}" destId="{7F9660A8-DF96-42F2-BBAD-002D1791DD18}" srcOrd="9" destOrd="0" presId="urn:microsoft.com/office/officeart/2005/8/layout/hProcess9"/>
    <dgm:cxn modelId="{26DF690B-713B-4692-A9DF-30D1C459848E}" type="presParOf" srcId="{6B7058AF-89FE-4457-A424-F4EE18B439A6}" destId="{858A6781-C36A-478A-BA1F-E804772D6CC2}" srcOrd="10" destOrd="0" presId="urn:microsoft.com/office/officeart/2005/8/layout/hProcess9"/>
    <dgm:cxn modelId="{B75BAE45-1661-4229-A64F-7E49D79142B8}" type="presParOf" srcId="{6B7058AF-89FE-4457-A424-F4EE18B439A6}" destId="{8A54999A-3F42-4D64-88A9-A0A3A05FE925}" srcOrd="11" destOrd="0" presId="urn:microsoft.com/office/officeart/2005/8/layout/hProcess9"/>
    <dgm:cxn modelId="{4231FCA3-2C35-4B26-8CB7-06DAF7CDD4E5}" type="presParOf" srcId="{6B7058AF-89FE-4457-A424-F4EE18B439A6}" destId="{78A78B03-3BB5-43A7-A2C8-057A14E9C0B2}" srcOrd="12" destOrd="0" presId="urn:microsoft.com/office/officeart/2005/8/layout/hProcess9"/>
    <dgm:cxn modelId="{24DE5599-8BD4-479D-AA0C-6C3B95EF38C0}" type="presParOf" srcId="{6B7058AF-89FE-4457-A424-F4EE18B439A6}" destId="{23883B54-A524-46A9-8A48-E5481511E30F}" srcOrd="13" destOrd="0" presId="urn:microsoft.com/office/officeart/2005/8/layout/hProcess9"/>
    <dgm:cxn modelId="{3E80227F-A535-409A-95AB-F9C60275E843}" type="presParOf" srcId="{6B7058AF-89FE-4457-A424-F4EE18B439A6}" destId="{4AF5CA16-E61A-47B8-88B9-312EA8202364}" srcOrd="14" destOrd="0" presId="urn:microsoft.com/office/officeart/2005/8/layout/hProcess9"/>
    <dgm:cxn modelId="{4BDA1B52-0918-4C6E-9289-13C9086D1031}" type="presParOf" srcId="{6B7058AF-89FE-4457-A424-F4EE18B439A6}" destId="{4F8C8350-85BD-4683-8C05-8E3A59AE437A}" srcOrd="15" destOrd="0" presId="urn:microsoft.com/office/officeart/2005/8/layout/hProcess9"/>
    <dgm:cxn modelId="{D6F5063C-D32E-480D-96F0-2F712A3F869B}" type="presParOf" srcId="{6B7058AF-89FE-4457-A424-F4EE18B439A6}" destId="{5E88BAC8-EB63-404F-ACF0-675089B49420}" srcOrd="1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99766-B8D9-4D84-ACD9-F4D7FA590907}" type="doc">
      <dgm:prSet loTypeId="urn:microsoft.com/office/officeart/2005/8/layout/chevron1" loCatId="process" qsTypeId="urn:microsoft.com/office/officeart/2005/8/quickstyle/simple4" qsCatId="simple" csTypeId="urn:microsoft.com/office/officeart/2005/8/colors/colorful3" csCatId="colorful" phldr="1"/>
      <dgm:spPr/>
    </dgm:pt>
    <dgm:pt modelId="{93747349-2222-4889-BBC2-DD42F0DA1857}">
      <dgm:prSet phldrT="[Texto]" custT="1"/>
      <dgm:spPr/>
      <dgm:t>
        <a:bodyPr/>
        <a:lstStyle/>
        <a:p>
          <a:r>
            <a:rPr lang="es-CO" sz="2000" b="1" i="1" dirty="0">
              <a:solidFill>
                <a:schemeClr val="tx1"/>
              </a:solidFill>
              <a:latin typeface="Arial" pitchFamily="34" charset="0"/>
              <a:cs typeface="Arial" pitchFamily="34" charset="0"/>
            </a:rPr>
            <a:t>COBERTURA</a:t>
          </a:r>
        </a:p>
      </dgm:t>
    </dgm:pt>
    <dgm:pt modelId="{3554D697-3EB7-4C74-8240-3973B733680D}" type="parTrans" cxnId="{A0B79B6B-5B74-465D-A08A-63A81E8CF2E5}">
      <dgm:prSet/>
      <dgm:spPr/>
      <dgm:t>
        <a:bodyPr/>
        <a:lstStyle/>
        <a:p>
          <a:endParaRPr lang="es-CO" sz="3200" b="1" i="1">
            <a:solidFill>
              <a:schemeClr val="accent1">
                <a:lumMod val="50000"/>
              </a:schemeClr>
            </a:solidFill>
            <a:latin typeface="Arial" pitchFamily="34" charset="0"/>
            <a:cs typeface="Arial" pitchFamily="34" charset="0"/>
          </a:endParaRPr>
        </a:p>
      </dgm:t>
    </dgm:pt>
    <dgm:pt modelId="{4556CDD1-38BB-4745-AF31-9B8351A513E9}" type="sibTrans" cxnId="{A0B79B6B-5B74-465D-A08A-63A81E8CF2E5}">
      <dgm:prSet/>
      <dgm:spPr/>
      <dgm:t>
        <a:bodyPr/>
        <a:lstStyle/>
        <a:p>
          <a:endParaRPr lang="es-CO" sz="3200" b="1" i="1">
            <a:solidFill>
              <a:schemeClr val="accent1">
                <a:lumMod val="50000"/>
              </a:schemeClr>
            </a:solidFill>
            <a:latin typeface="Arial" pitchFamily="34" charset="0"/>
            <a:cs typeface="Arial" pitchFamily="34" charset="0"/>
          </a:endParaRPr>
        </a:p>
      </dgm:t>
    </dgm:pt>
    <dgm:pt modelId="{65980F18-7B6A-4580-B4A0-59342286829D}">
      <dgm:prSet phldrT="[Texto]" custT="1"/>
      <dgm:spPr/>
      <dgm:t>
        <a:bodyPr/>
        <a:lstStyle/>
        <a:p>
          <a:r>
            <a:rPr lang="es-CO" sz="1900" b="1" i="1" dirty="0">
              <a:solidFill>
                <a:schemeClr val="tx1"/>
              </a:solidFill>
              <a:latin typeface="Arial" pitchFamily="34" charset="0"/>
              <a:cs typeface="Arial" pitchFamily="34" charset="0"/>
            </a:rPr>
            <a:t>OPORTUNIDAD</a:t>
          </a:r>
        </a:p>
      </dgm:t>
    </dgm:pt>
    <dgm:pt modelId="{393A1AA2-8655-4B0C-A4AF-6A11605AF33D}" type="parTrans" cxnId="{658AB3C0-CCD9-4809-8D3E-FEE9C6E54D24}">
      <dgm:prSet/>
      <dgm:spPr/>
      <dgm:t>
        <a:bodyPr/>
        <a:lstStyle/>
        <a:p>
          <a:endParaRPr lang="es-CO" sz="3200" b="1" i="1">
            <a:solidFill>
              <a:schemeClr val="accent1">
                <a:lumMod val="50000"/>
              </a:schemeClr>
            </a:solidFill>
            <a:latin typeface="Arial" pitchFamily="34" charset="0"/>
            <a:cs typeface="Arial" pitchFamily="34" charset="0"/>
          </a:endParaRPr>
        </a:p>
      </dgm:t>
    </dgm:pt>
    <dgm:pt modelId="{FC4C1691-AF95-495C-B7FB-0FE7BDF00487}" type="sibTrans" cxnId="{658AB3C0-CCD9-4809-8D3E-FEE9C6E54D24}">
      <dgm:prSet/>
      <dgm:spPr/>
      <dgm:t>
        <a:bodyPr/>
        <a:lstStyle/>
        <a:p>
          <a:endParaRPr lang="es-CO" sz="3200" b="1" i="1">
            <a:solidFill>
              <a:schemeClr val="accent1">
                <a:lumMod val="50000"/>
              </a:schemeClr>
            </a:solidFill>
            <a:latin typeface="Arial" pitchFamily="34" charset="0"/>
            <a:cs typeface="Arial" pitchFamily="34" charset="0"/>
          </a:endParaRPr>
        </a:p>
      </dgm:t>
    </dgm:pt>
    <dgm:pt modelId="{74E0852B-FA80-40DD-AA34-AB0FE69FAB6D}">
      <dgm:prSet phldrT="[Texto]" custT="1"/>
      <dgm:spPr/>
      <dgm:t>
        <a:bodyPr/>
        <a:lstStyle/>
        <a:p>
          <a:r>
            <a:rPr lang="es-CO" sz="2000" b="1" i="1" dirty="0">
              <a:solidFill>
                <a:schemeClr val="tx1"/>
              </a:solidFill>
              <a:latin typeface="Arial" pitchFamily="34" charset="0"/>
              <a:cs typeface="Arial" pitchFamily="34" charset="0"/>
            </a:rPr>
            <a:t>CALIDAD</a:t>
          </a:r>
        </a:p>
      </dgm:t>
    </dgm:pt>
    <dgm:pt modelId="{E332EB1A-AD78-4348-A777-B2ED463F31F2}" type="parTrans" cxnId="{F27C136B-9ADA-40FE-9BD9-705C5F02B8D6}">
      <dgm:prSet/>
      <dgm:spPr/>
      <dgm:t>
        <a:bodyPr/>
        <a:lstStyle/>
        <a:p>
          <a:endParaRPr lang="es-CO" sz="3200" b="1" i="1">
            <a:solidFill>
              <a:schemeClr val="accent1">
                <a:lumMod val="50000"/>
              </a:schemeClr>
            </a:solidFill>
            <a:latin typeface="Arial" pitchFamily="34" charset="0"/>
            <a:cs typeface="Arial" pitchFamily="34" charset="0"/>
          </a:endParaRPr>
        </a:p>
      </dgm:t>
    </dgm:pt>
    <dgm:pt modelId="{02D55081-F2A7-462C-BF0F-BA058AF34E2C}" type="sibTrans" cxnId="{F27C136B-9ADA-40FE-9BD9-705C5F02B8D6}">
      <dgm:prSet/>
      <dgm:spPr/>
      <dgm:t>
        <a:bodyPr/>
        <a:lstStyle/>
        <a:p>
          <a:endParaRPr lang="es-CO" sz="3200" b="1" i="1">
            <a:solidFill>
              <a:schemeClr val="accent1">
                <a:lumMod val="50000"/>
              </a:schemeClr>
            </a:solidFill>
            <a:latin typeface="Arial" pitchFamily="34" charset="0"/>
            <a:cs typeface="Arial" pitchFamily="34" charset="0"/>
          </a:endParaRPr>
        </a:p>
      </dgm:t>
    </dgm:pt>
    <dgm:pt modelId="{8DE292D5-FE56-4CA2-84AD-4528B4DA6FCD}" type="pres">
      <dgm:prSet presAssocID="{74099766-B8D9-4D84-ACD9-F4D7FA590907}" presName="Name0" presStyleCnt="0">
        <dgm:presLayoutVars>
          <dgm:dir/>
          <dgm:animLvl val="lvl"/>
          <dgm:resizeHandles val="exact"/>
        </dgm:presLayoutVars>
      </dgm:prSet>
      <dgm:spPr/>
    </dgm:pt>
    <dgm:pt modelId="{73878C06-0573-4F07-BC6B-C05B73333ECD}" type="pres">
      <dgm:prSet presAssocID="{93747349-2222-4889-BBC2-DD42F0DA1857}" presName="parTxOnly" presStyleLbl="node1" presStyleIdx="0" presStyleCnt="3">
        <dgm:presLayoutVars>
          <dgm:chMax val="0"/>
          <dgm:chPref val="0"/>
          <dgm:bulletEnabled val="1"/>
        </dgm:presLayoutVars>
      </dgm:prSet>
      <dgm:spPr/>
      <dgm:t>
        <a:bodyPr/>
        <a:lstStyle/>
        <a:p>
          <a:endParaRPr lang="es-CO"/>
        </a:p>
      </dgm:t>
    </dgm:pt>
    <dgm:pt modelId="{DD06C368-F9D8-4E94-9FEB-51412B4CA42F}" type="pres">
      <dgm:prSet presAssocID="{4556CDD1-38BB-4745-AF31-9B8351A513E9}" presName="parTxOnlySpace" presStyleCnt="0"/>
      <dgm:spPr/>
    </dgm:pt>
    <dgm:pt modelId="{494156B2-54AD-4926-8F42-5EC19287B8F5}" type="pres">
      <dgm:prSet presAssocID="{65980F18-7B6A-4580-B4A0-59342286829D}" presName="parTxOnly" presStyleLbl="node1" presStyleIdx="1" presStyleCnt="3">
        <dgm:presLayoutVars>
          <dgm:chMax val="0"/>
          <dgm:chPref val="0"/>
          <dgm:bulletEnabled val="1"/>
        </dgm:presLayoutVars>
      </dgm:prSet>
      <dgm:spPr/>
      <dgm:t>
        <a:bodyPr/>
        <a:lstStyle/>
        <a:p>
          <a:endParaRPr lang="es-CO"/>
        </a:p>
      </dgm:t>
    </dgm:pt>
    <dgm:pt modelId="{6F22BC79-1026-4BD5-A097-8E5C3F9610AC}" type="pres">
      <dgm:prSet presAssocID="{FC4C1691-AF95-495C-B7FB-0FE7BDF00487}" presName="parTxOnlySpace" presStyleCnt="0"/>
      <dgm:spPr/>
    </dgm:pt>
    <dgm:pt modelId="{1E55CD22-0CC9-4357-9F7F-2D3BC60E356F}" type="pres">
      <dgm:prSet presAssocID="{74E0852B-FA80-40DD-AA34-AB0FE69FAB6D}" presName="parTxOnly" presStyleLbl="node1" presStyleIdx="2" presStyleCnt="3">
        <dgm:presLayoutVars>
          <dgm:chMax val="0"/>
          <dgm:chPref val="0"/>
          <dgm:bulletEnabled val="1"/>
        </dgm:presLayoutVars>
      </dgm:prSet>
      <dgm:spPr/>
      <dgm:t>
        <a:bodyPr/>
        <a:lstStyle/>
        <a:p>
          <a:endParaRPr lang="es-CO"/>
        </a:p>
      </dgm:t>
    </dgm:pt>
  </dgm:ptLst>
  <dgm:cxnLst>
    <dgm:cxn modelId="{102A023C-617D-4582-BDAE-2AEB6D458F71}" type="presOf" srcId="{74099766-B8D9-4D84-ACD9-F4D7FA590907}" destId="{8DE292D5-FE56-4CA2-84AD-4528B4DA6FCD}" srcOrd="0" destOrd="0" presId="urn:microsoft.com/office/officeart/2005/8/layout/chevron1"/>
    <dgm:cxn modelId="{4F9664F7-8D17-43D3-9C16-66DEFBC8D908}" type="presOf" srcId="{93747349-2222-4889-BBC2-DD42F0DA1857}" destId="{73878C06-0573-4F07-BC6B-C05B73333ECD}" srcOrd="0" destOrd="0" presId="urn:microsoft.com/office/officeart/2005/8/layout/chevron1"/>
    <dgm:cxn modelId="{658AB3C0-CCD9-4809-8D3E-FEE9C6E54D24}" srcId="{74099766-B8D9-4D84-ACD9-F4D7FA590907}" destId="{65980F18-7B6A-4580-B4A0-59342286829D}" srcOrd="1" destOrd="0" parTransId="{393A1AA2-8655-4B0C-A4AF-6A11605AF33D}" sibTransId="{FC4C1691-AF95-495C-B7FB-0FE7BDF00487}"/>
    <dgm:cxn modelId="{A0B79B6B-5B74-465D-A08A-63A81E8CF2E5}" srcId="{74099766-B8D9-4D84-ACD9-F4D7FA590907}" destId="{93747349-2222-4889-BBC2-DD42F0DA1857}" srcOrd="0" destOrd="0" parTransId="{3554D697-3EB7-4C74-8240-3973B733680D}" sibTransId="{4556CDD1-38BB-4745-AF31-9B8351A513E9}"/>
    <dgm:cxn modelId="{18FD0249-AE8F-49AB-B4E4-193F283B0C80}" type="presOf" srcId="{65980F18-7B6A-4580-B4A0-59342286829D}" destId="{494156B2-54AD-4926-8F42-5EC19287B8F5}" srcOrd="0" destOrd="0" presId="urn:microsoft.com/office/officeart/2005/8/layout/chevron1"/>
    <dgm:cxn modelId="{CF147832-6729-4F53-8BC7-7845AB3854CB}" type="presOf" srcId="{74E0852B-FA80-40DD-AA34-AB0FE69FAB6D}" destId="{1E55CD22-0CC9-4357-9F7F-2D3BC60E356F}" srcOrd="0" destOrd="0" presId="urn:microsoft.com/office/officeart/2005/8/layout/chevron1"/>
    <dgm:cxn modelId="{F27C136B-9ADA-40FE-9BD9-705C5F02B8D6}" srcId="{74099766-B8D9-4D84-ACD9-F4D7FA590907}" destId="{74E0852B-FA80-40DD-AA34-AB0FE69FAB6D}" srcOrd="2" destOrd="0" parTransId="{E332EB1A-AD78-4348-A777-B2ED463F31F2}" sibTransId="{02D55081-F2A7-462C-BF0F-BA058AF34E2C}"/>
    <dgm:cxn modelId="{270069BF-6AD5-40D6-B6A4-6EBCC3098647}" type="presParOf" srcId="{8DE292D5-FE56-4CA2-84AD-4528B4DA6FCD}" destId="{73878C06-0573-4F07-BC6B-C05B73333ECD}" srcOrd="0" destOrd="0" presId="urn:microsoft.com/office/officeart/2005/8/layout/chevron1"/>
    <dgm:cxn modelId="{6C91182B-7877-46C0-81FC-E5CC8C296CF7}" type="presParOf" srcId="{8DE292D5-FE56-4CA2-84AD-4528B4DA6FCD}" destId="{DD06C368-F9D8-4E94-9FEB-51412B4CA42F}" srcOrd="1" destOrd="0" presId="urn:microsoft.com/office/officeart/2005/8/layout/chevron1"/>
    <dgm:cxn modelId="{2CBE5169-F2D6-4D6E-AB05-A27423A715B8}" type="presParOf" srcId="{8DE292D5-FE56-4CA2-84AD-4528B4DA6FCD}" destId="{494156B2-54AD-4926-8F42-5EC19287B8F5}" srcOrd="2" destOrd="0" presId="urn:microsoft.com/office/officeart/2005/8/layout/chevron1"/>
    <dgm:cxn modelId="{3FC83378-280D-4632-ADBE-0C57D97202FD}" type="presParOf" srcId="{8DE292D5-FE56-4CA2-84AD-4528B4DA6FCD}" destId="{6F22BC79-1026-4BD5-A097-8E5C3F9610AC}" srcOrd="3" destOrd="0" presId="urn:microsoft.com/office/officeart/2005/8/layout/chevron1"/>
    <dgm:cxn modelId="{24DE9251-D94F-41AE-BD91-E8C829E77237}" type="presParOf" srcId="{8DE292D5-FE56-4CA2-84AD-4528B4DA6FCD}" destId="{1E55CD22-0CC9-4357-9F7F-2D3BC60E356F}"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74C88-A2FF-4FB5-B0BE-CC507AC400D5}" type="doc">
      <dgm:prSet loTypeId="urn:microsoft.com/office/officeart/2005/8/layout/bProcess4" loCatId="process" qsTypeId="urn:microsoft.com/office/officeart/2005/8/quickstyle/3d3" qsCatId="3D" csTypeId="urn:microsoft.com/office/officeart/2005/8/colors/colorful1#2" csCatId="colorful" phldr="1"/>
      <dgm:spPr/>
      <dgm:t>
        <a:bodyPr/>
        <a:lstStyle/>
        <a:p>
          <a:endParaRPr lang="es-CO"/>
        </a:p>
      </dgm:t>
    </dgm:pt>
    <dgm:pt modelId="{CF0DB854-3BA1-405D-828A-2F961BFC8D43}">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Evaluación de la fuente de información existente (Resolución 3384 de 2000)</a:t>
          </a:r>
          <a:endParaRPr lang="es-CO" sz="1200" dirty="0">
            <a:solidFill>
              <a:schemeClr val="tx1"/>
            </a:solidFill>
            <a:latin typeface="Arial" panose="020B0604020202020204" pitchFamily="34" charset="0"/>
            <a:cs typeface="Arial" panose="020B0604020202020204" pitchFamily="34" charset="0"/>
          </a:endParaRPr>
        </a:p>
      </dgm:t>
    </dgm:pt>
    <dgm:pt modelId="{9554C402-7F3A-4C9D-AD8E-F6D25ECB7CD9}" type="parTrans" cxnId="{60B35B64-9937-48EB-AC5A-6D61A8027DB5}">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120189D9-8393-426C-A9D3-A93A01836D7A}" type="sibTrans" cxnId="{60B35B64-9937-48EB-AC5A-6D61A8027DB5}">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74DB3D80-E3FC-40C3-9847-793FD15826FA}">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No cumple con los requerimientos de la normatividad vigente (Ley 1438 de 2011) </a:t>
          </a:r>
          <a:endParaRPr lang="es-CO" sz="1200" dirty="0">
            <a:solidFill>
              <a:schemeClr val="tx1"/>
            </a:solidFill>
            <a:latin typeface="Arial" panose="020B0604020202020204" pitchFamily="34" charset="0"/>
            <a:cs typeface="Arial" panose="020B0604020202020204" pitchFamily="34" charset="0"/>
          </a:endParaRPr>
        </a:p>
      </dgm:t>
    </dgm:pt>
    <dgm:pt modelId="{13EB9A0C-8CA8-4936-A0E5-857676183FD9}" type="parTrans" cxnId="{958AE8F5-4AD0-4C93-9623-57D70D7CEA44}">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0D06618F-BE4D-4208-ABA0-D9A1B1C59F69}" type="sibTrans" cxnId="{958AE8F5-4AD0-4C93-9623-57D70D7CEA44}">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24387E43-194E-44D7-97ED-81BEC0886570}">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Identificación de necesidades de información (referentes temáticos)</a:t>
          </a:r>
          <a:endParaRPr lang="es-CO" sz="1200" dirty="0">
            <a:solidFill>
              <a:schemeClr val="tx1"/>
            </a:solidFill>
            <a:latin typeface="Arial" panose="020B0604020202020204" pitchFamily="34" charset="0"/>
            <a:cs typeface="Arial" panose="020B0604020202020204" pitchFamily="34" charset="0"/>
          </a:endParaRPr>
        </a:p>
      </dgm:t>
    </dgm:pt>
    <dgm:pt modelId="{B82CFE0D-6127-4A96-8EF1-B69EFB6E1AA9}" type="parTrans" cxnId="{654D0D73-BE8A-4F0F-A3FB-EA9FB2A4902B}">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D302CFA6-8F11-476B-977E-9E9ABC511BF5}" type="sibTrans" cxnId="{654D0D73-BE8A-4F0F-A3FB-EA9FB2A4902B}">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1B1CEBEF-D9CA-4643-BB48-69C3920489BF}">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Proyecto de Resolución con anexo técnico, flujo de información </a:t>
          </a:r>
          <a:endParaRPr lang="es-CO" sz="1200" dirty="0">
            <a:solidFill>
              <a:schemeClr val="tx1"/>
            </a:solidFill>
            <a:latin typeface="Arial" panose="020B0604020202020204" pitchFamily="34" charset="0"/>
            <a:cs typeface="Arial" panose="020B0604020202020204" pitchFamily="34" charset="0"/>
          </a:endParaRPr>
        </a:p>
      </dgm:t>
    </dgm:pt>
    <dgm:pt modelId="{28C4BD56-423B-492D-A794-235EBB43BE8C}" type="parTrans" cxnId="{CEE63F89-6010-4C1F-BCEE-2CB255CE9E5A}">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B91C13F2-A03E-4BA9-9962-14E2491F37C2}" type="sibTrans" cxnId="{CEE63F89-6010-4C1F-BCEE-2CB255CE9E5A}">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2F107BC8-7905-441F-BDF8-6A175162381D}">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Revisión con los referentes temáticos y oficina de TIC para ajuste y concertación </a:t>
          </a:r>
          <a:endParaRPr lang="es-CO" sz="1200" dirty="0">
            <a:solidFill>
              <a:schemeClr val="tx1"/>
            </a:solidFill>
            <a:latin typeface="Arial" panose="020B0604020202020204" pitchFamily="34" charset="0"/>
            <a:cs typeface="Arial" panose="020B0604020202020204" pitchFamily="34" charset="0"/>
          </a:endParaRPr>
        </a:p>
      </dgm:t>
    </dgm:pt>
    <dgm:pt modelId="{3EE2FA8C-FC06-45F3-9649-30580B1CA796}" type="parTrans" cxnId="{36E50DDA-9053-4897-91A8-5AAAD3C7FAAF}">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9C8945A6-3AAA-4E35-945B-65BE0FF5494F}" type="sibTrans" cxnId="{36E50DDA-9053-4897-91A8-5AAAD3C7FAAF}">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C4BE5460-61A4-46EC-B3D5-6E9AAD43EA69}">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Revisión de la propuesta de Resolución por jurídica</a:t>
          </a:r>
          <a:endParaRPr lang="es-CO" sz="1200" dirty="0">
            <a:solidFill>
              <a:schemeClr val="tx1"/>
            </a:solidFill>
            <a:latin typeface="Arial" panose="020B0604020202020204" pitchFamily="34" charset="0"/>
            <a:cs typeface="Arial" panose="020B0604020202020204" pitchFamily="34" charset="0"/>
          </a:endParaRPr>
        </a:p>
      </dgm:t>
    </dgm:pt>
    <dgm:pt modelId="{260DA0E1-F0B7-4139-BC19-98D543DAAF97}" type="parTrans" cxnId="{804536A7-B81B-49DD-B58A-B661F0C82421}">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45FCF3DF-A6B6-48B9-92A8-FDDF6E11D3E5}" type="sibTrans" cxnId="{804536A7-B81B-49DD-B58A-B661F0C82421}">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FC73F8A5-CD32-4087-9CA6-0328DE72631A}">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Publicación de la Resolución 4505 de 2012</a:t>
          </a:r>
          <a:endParaRPr lang="es-CO" sz="1200" dirty="0">
            <a:solidFill>
              <a:schemeClr val="tx1"/>
            </a:solidFill>
            <a:latin typeface="Arial" panose="020B0604020202020204" pitchFamily="34" charset="0"/>
            <a:cs typeface="Arial" panose="020B0604020202020204" pitchFamily="34" charset="0"/>
          </a:endParaRPr>
        </a:p>
      </dgm:t>
    </dgm:pt>
    <dgm:pt modelId="{950CC179-1AF7-4D7D-9EC2-0EC044547807}" type="parTrans" cxnId="{A7CAC16D-4513-4989-B9A6-F3A292E0202A}">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F8F52042-90D2-4D87-A637-D5D559BE3845}" type="sibTrans" cxnId="{A7CAC16D-4513-4989-B9A6-F3A292E0202A}">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3F308EE0-2521-4769-912C-F48920BAAB4F}">
      <dgm:prSet phldrT="[Texto]" custT="1"/>
      <dgm:spPr/>
      <dgm:t>
        <a:bodyPr/>
        <a:lstStyle/>
        <a:p>
          <a:r>
            <a:rPr lang="es-MX" sz="1200" smtClean="0">
              <a:solidFill>
                <a:schemeClr val="tx1"/>
              </a:solidFill>
              <a:latin typeface="Arial" panose="020B0604020202020204" pitchFamily="34" charset="0"/>
              <a:cs typeface="Arial" panose="020B0604020202020204" pitchFamily="34" charset="0"/>
            </a:rPr>
            <a:t>Socialización de la Resolución 4505 de 2012 mediante asistencia técnica por regiones</a:t>
          </a:r>
          <a:endParaRPr lang="es-CO" sz="1200" dirty="0">
            <a:solidFill>
              <a:schemeClr val="tx1"/>
            </a:solidFill>
            <a:latin typeface="Arial" panose="020B0604020202020204" pitchFamily="34" charset="0"/>
            <a:cs typeface="Arial" panose="020B0604020202020204" pitchFamily="34" charset="0"/>
          </a:endParaRPr>
        </a:p>
      </dgm:t>
    </dgm:pt>
    <dgm:pt modelId="{C88AC32F-104F-4C49-8B4A-44CC6D4D6824}" type="parTrans" cxnId="{5D423CE3-E33E-4A4F-875E-9D0D7C498119}">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CD2267AF-01BD-4FC2-BBB8-A9602F2896A1}" type="sibTrans" cxnId="{5D423CE3-E33E-4A4F-875E-9D0D7C498119}">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C8AF6955-22BC-4393-A413-DF3EA040266D}">
      <dgm:prSet custT="1"/>
      <dgm:spPr/>
      <dgm:t>
        <a:bodyPr/>
        <a:lstStyle/>
        <a:p>
          <a:r>
            <a:rPr lang="es-CO" sz="1200" smtClean="0">
              <a:solidFill>
                <a:schemeClr val="tx1"/>
              </a:solidFill>
              <a:latin typeface="Arial" panose="020B0604020202020204" pitchFamily="34" charset="0"/>
              <a:cs typeface="Arial" panose="020B0604020202020204" pitchFamily="34" charset="0"/>
            </a:rPr>
            <a:t>Actualización del anexo técnico mediante la publicación de la </a:t>
          </a:r>
        </a:p>
        <a:p>
          <a:r>
            <a:rPr lang="es-CO" sz="1200" smtClean="0">
              <a:solidFill>
                <a:schemeClr val="tx1"/>
              </a:solidFill>
              <a:latin typeface="Arial" panose="020B0604020202020204" pitchFamily="34" charset="0"/>
              <a:cs typeface="Arial" panose="020B0604020202020204" pitchFamily="34" charset="0"/>
            </a:rPr>
            <a:t>Circular 022 de 2013</a:t>
          </a:r>
          <a:endParaRPr lang="es-CO" sz="1200" dirty="0">
            <a:solidFill>
              <a:schemeClr val="tx1"/>
            </a:solidFill>
            <a:latin typeface="Arial" panose="020B0604020202020204" pitchFamily="34" charset="0"/>
            <a:cs typeface="Arial" panose="020B0604020202020204" pitchFamily="34" charset="0"/>
          </a:endParaRPr>
        </a:p>
      </dgm:t>
    </dgm:pt>
    <dgm:pt modelId="{244E7368-9627-4FDD-88CB-B0CD7501D5A8}" type="parTrans" cxnId="{32D2A195-DD9B-4FA5-8366-FAB994F2DFB6}">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9C5B8054-CCFB-408B-8ECE-F9E9F5BF1614}" type="sibTrans" cxnId="{32D2A195-DD9B-4FA5-8366-FAB994F2DFB6}">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A461F369-B2A9-4A64-BC2E-F2525F4A37CD}">
      <dgm:prSet custT="1"/>
      <dgm:spPr/>
      <dgm:t>
        <a:bodyPr/>
        <a:lstStyle/>
        <a:p>
          <a:r>
            <a:rPr lang="es-CO" sz="1200" smtClean="0">
              <a:solidFill>
                <a:schemeClr val="tx1"/>
              </a:solidFill>
              <a:latin typeface="Arial" panose="020B0604020202020204" pitchFamily="34" charset="0"/>
              <a:cs typeface="Arial" panose="020B0604020202020204" pitchFamily="34" charset="0"/>
            </a:rPr>
            <a:t>Define las instrucciones en relación con el procedimiento de reporte de datos de las Resoluciones de 4505 de 2012</a:t>
          </a:r>
        </a:p>
        <a:p>
          <a:r>
            <a:rPr lang="es-CO" sz="1200" smtClean="0">
              <a:solidFill>
                <a:schemeClr val="tx1"/>
              </a:solidFill>
              <a:latin typeface="Arial" panose="020B0604020202020204" pitchFamily="34" charset="0"/>
              <a:cs typeface="Arial" panose="020B0604020202020204" pitchFamily="34" charset="0"/>
            </a:rPr>
            <a:t>Circular 026 de 2014</a:t>
          </a:r>
          <a:endParaRPr lang="es-CO" sz="1200" dirty="0">
            <a:solidFill>
              <a:schemeClr val="tx1"/>
            </a:solidFill>
            <a:latin typeface="Arial" panose="020B0604020202020204" pitchFamily="34" charset="0"/>
            <a:cs typeface="Arial" panose="020B0604020202020204" pitchFamily="34" charset="0"/>
          </a:endParaRPr>
        </a:p>
      </dgm:t>
    </dgm:pt>
    <dgm:pt modelId="{C3D6DD87-56BE-4085-9B59-8371E99A6EEA}" type="parTrans" cxnId="{8E3E9C15-F56D-4261-95C6-E3A4942F38B9}">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43F6CEF1-AF63-4166-B020-03E861302A92}" type="sibTrans" cxnId="{8E3E9C15-F56D-4261-95C6-E3A4942F38B9}">
      <dgm:prSet/>
      <dgm:spPr/>
      <dgm:t>
        <a:bodyPr/>
        <a:lstStyle/>
        <a:p>
          <a:endParaRPr lang="es-CO" sz="1200">
            <a:solidFill>
              <a:schemeClr val="tx1"/>
            </a:solidFill>
            <a:latin typeface="Arial" panose="020B0604020202020204" pitchFamily="34" charset="0"/>
            <a:cs typeface="Arial" panose="020B0604020202020204" pitchFamily="34" charset="0"/>
          </a:endParaRPr>
        </a:p>
      </dgm:t>
    </dgm:pt>
    <dgm:pt modelId="{8335AA06-082D-4486-9476-59E36C6AFD37}">
      <dgm:prSet custT="1"/>
      <dgm:spPr/>
      <dgm:t>
        <a:bodyPr/>
        <a:lstStyle/>
        <a:p>
          <a:r>
            <a:rPr lang="es-ES" sz="1200" smtClean="0">
              <a:solidFill>
                <a:schemeClr val="tx1"/>
              </a:solidFill>
              <a:latin typeface="Arial" panose="020B0604020202020204" pitchFamily="34" charset="0"/>
              <a:cs typeface="Arial" panose="020B0604020202020204" pitchFamily="34" charset="0"/>
            </a:rPr>
            <a:t>Resolución 1588 del 2015 Por la cual se cambian las fechas de reporte de información para EAPB y DTS</a:t>
          </a:r>
          <a:endParaRPr lang="es-ES" sz="1200" dirty="0">
            <a:solidFill>
              <a:schemeClr val="tx1"/>
            </a:solidFill>
            <a:latin typeface="Arial" panose="020B0604020202020204" pitchFamily="34" charset="0"/>
            <a:cs typeface="Arial" panose="020B0604020202020204" pitchFamily="34" charset="0"/>
          </a:endParaRPr>
        </a:p>
      </dgm:t>
    </dgm:pt>
    <dgm:pt modelId="{D58062F0-6009-4B49-B1B1-3664E98E30F9}" type="parTrans" cxnId="{B41EC166-4995-473E-9F7E-AB59407E2F37}">
      <dgm:prSet/>
      <dgm:spPr/>
      <dgm:t>
        <a:bodyPr/>
        <a:lstStyle/>
        <a:p>
          <a:endParaRPr lang="es-ES" sz="1200">
            <a:solidFill>
              <a:schemeClr val="tx1"/>
            </a:solidFill>
            <a:latin typeface="Arial" panose="020B0604020202020204" pitchFamily="34" charset="0"/>
            <a:cs typeface="Arial" panose="020B0604020202020204" pitchFamily="34" charset="0"/>
          </a:endParaRPr>
        </a:p>
      </dgm:t>
    </dgm:pt>
    <dgm:pt modelId="{9A9667DE-FB44-4093-8A2A-C9300E3A23DC}" type="sibTrans" cxnId="{B41EC166-4995-473E-9F7E-AB59407E2F37}">
      <dgm:prSet/>
      <dgm:spPr/>
      <dgm:t>
        <a:bodyPr/>
        <a:lstStyle/>
        <a:p>
          <a:endParaRPr lang="es-ES" sz="1200">
            <a:solidFill>
              <a:schemeClr val="tx1"/>
            </a:solidFill>
            <a:latin typeface="Arial" panose="020B0604020202020204" pitchFamily="34" charset="0"/>
            <a:cs typeface="Arial" panose="020B0604020202020204" pitchFamily="34" charset="0"/>
          </a:endParaRPr>
        </a:p>
      </dgm:t>
    </dgm:pt>
    <dgm:pt modelId="{0CC0DA94-8638-440C-AB23-468B2C6F4C6E}" type="pres">
      <dgm:prSet presAssocID="{6E474C88-A2FF-4FB5-B0BE-CC507AC400D5}" presName="Name0" presStyleCnt="0">
        <dgm:presLayoutVars>
          <dgm:dir/>
          <dgm:resizeHandles/>
        </dgm:presLayoutVars>
      </dgm:prSet>
      <dgm:spPr/>
      <dgm:t>
        <a:bodyPr/>
        <a:lstStyle/>
        <a:p>
          <a:endParaRPr lang="es-CO"/>
        </a:p>
      </dgm:t>
    </dgm:pt>
    <dgm:pt modelId="{7336819D-CE94-4645-A2D3-F56FF6E1A429}" type="pres">
      <dgm:prSet presAssocID="{CF0DB854-3BA1-405D-828A-2F961BFC8D43}" presName="compNode" presStyleCnt="0"/>
      <dgm:spPr/>
      <dgm:t>
        <a:bodyPr/>
        <a:lstStyle/>
        <a:p>
          <a:endParaRPr lang="es-CO"/>
        </a:p>
      </dgm:t>
    </dgm:pt>
    <dgm:pt modelId="{E3F05E66-92C3-4BE5-9998-6F1B4E099D90}" type="pres">
      <dgm:prSet presAssocID="{CF0DB854-3BA1-405D-828A-2F961BFC8D43}" presName="dummyConnPt" presStyleCnt="0"/>
      <dgm:spPr/>
      <dgm:t>
        <a:bodyPr/>
        <a:lstStyle/>
        <a:p>
          <a:endParaRPr lang="es-CO"/>
        </a:p>
      </dgm:t>
    </dgm:pt>
    <dgm:pt modelId="{417FED28-90C2-430E-B143-5153B98D4B6E}" type="pres">
      <dgm:prSet presAssocID="{CF0DB854-3BA1-405D-828A-2F961BFC8D43}" presName="node" presStyleLbl="node1" presStyleIdx="0" presStyleCnt="11">
        <dgm:presLayoutVars>
          <dgm:bulletEnabled val="1"/>
        </dgm:presLayoutVars>
      </dgm:prSet>
      <dgm:spPr/>
      <dgm:t>
        <a:bodyPr/>
        <a:lstStyle/>
        <a:p>
          <a:endParaRPr lang="es-CO"/>
        </a:p>
      </dgm:t>
    </dgm:pt>
    <dgm:pt modelId="{C1DDD4F8-4BBC-4FE8-B067-787E53E2B9EE}" type="pres">
      <dgm:prSet presAssocID="{120189D9-8393-426C-A9D3-A93A01836D7A}" presName="sibTrans" presStyleLbl="bgSibTrans2D1" presStyleIdx="0" presStyleCnt="10"/>
      <dgm:spPr/>
      <dgm:t>
        <a:bodyPr/>
        <a:lstStyle/>
        <a:p>
          <a:endParaRPr lang="es-CO"/>
        </a:p>
      </dgm:t>
    </dgm:pt>
    <dgm:pt modelId="{A69EB27C-86EB-4B62-8826-70AA19943A50}" type="pres">
      <dgm:prSet presAssocID="{74DB3D80-E3FC-40C3-9847-793FD15826FA}" presName="compNode" presStyleCnt="0"/>
      <dgm:spPr/>
      <dgm:t>
        <a:bodyPr/>
        <a:lstStyle/>
        <a:p>
          <a:endParaRPr lang="es-CO"/>
        </a:p>
      </dgm:t>
    </dgm:pt>
    <dgm:pt modelId="{D8BE642A-3699-4635-8B7F-07876DB55C1D}" type="pres">
      <dgm:prSet presAssocID="{74DB3D80-E3FC-40C3-9847-793FD15826FA}" presName="dummyConnPt" presStyleCnt="0"/>
      <dgm:spPr/>
      <dgm:t>
        <a:bodyPr/>
        <a:lstStyle/>
        <a:p>
          <a:endParaRPr lang="es-CO"/>
        </a:p>
      </dgm:t>
    </dgm:pt>
    <dgm:pt modelId="{42237038-A1C4-4A16-9A51-108300453EEE}" type="pres">
      <dgm:prSet presAssocID="{74DB3D80-E3FC-40C3-9847-793FD15826FA}" presName="node" presStyleLbl="node1" presStyleIdx="1" presStyleCnt="11">
        <dgm:presLayoutVars>
          <dgm:bulletEnabled val="1"/>
        </dgm:presLayoutVars>
      </dgm:prSet>
      <dgm:spPr/>
      <dgm:t>
        <a:bodyPr/>
        <a:lstStyle/>
        <a:p>
          <a:endParaRPr lang="es-CO"/>
        </a:p>
      </dgm:t>
    </dgm:pt>
    <dgm:pt modelId="{F8CD16AD-D333-4CE2-9898-7A2504CB0538}" type="pres">
      <dgm:prSet presAssocID="{0D06618F-BE4D-4208-ABA0-D9A1B1C59F69}" presName="sibTrans" presStyleLbl="bgSibTrans2D1" presStyleIdx="1" presStyleCnt="10"/>
      <dgm:spPr/>
      <dgm:t>
        <a:bodyPr/>
        <a:lstStyle/>
        <a:p>
          <a:endParaRPr lang="es-CO"/>
        </a:p>
      </dgm:t>
    </dgm:pt>
    <dgm:pt modelId="{4BC97597-EB86-4C49-B344-B73193C66170}" type="pres">
      <dgm:prSet presAssocID="{24387E43-194E-44D7-97ED-81BEC0886570}" presName="compNode" presStyleCnt="0"/>
      <dgm:spPr/>
      <dgm:t>
        <a:bodyPr/>
        <a:lstStyle/>
        <a:p>
          <a:endParaRPr lang="es-CO"/>
        </a:p>
      </dgm:t>
    </dgm:pt>
    <dgm:pt modelId="{7D14BF7B-1739-4632-BB13-058740689E42}" type="pres">
      <dgm:prSet presAssocID="{24387E43-194E-44D7-97ED-81BEC0886570}" presName="dummyConnPt" presStyleCnt="0"/>
      <dgm:spPr/>
      <dgm:t>
        <a:bodyPr/>
        <a:lstStyle/>
        <a:p>
          <a:endParaRPr lang="es-CO"/>
        </a:p>
      </dgm:t>
    </dgm:pt>
    <dgm:pt modelId="{470D0D9C-C809-4F30-944A-DE3EF21686E3}" type="pres">
      <dgm:prSet presAssocID="{24387E43-194E-44D7-97ED-81BEC0886570}" presName="node" presStyleLbl="node1" presStyleIdx="2" presStyleCnt="11">
        <dgm:presLayoutVars>
          <dgm:bulletEnabled val="1"/>
        </dgm:presLayoutVars>
      </dgm:prSet>
      <dgm:spPr/>
      <dgm:t>
        <a:bodyPr/>
        <a:lstStyle/>
        <a:p>
          <a:endParaRPr lang="es-CO"/>
        </a:p>
      </dgm:t>
    </dgm:pt>
    <dgm:pt modelId="{C5D2EE08-2028-4DD2-A716-5DA6AB991C63}" type="pres">
      <dgm:prSet presAssocID="{D302CFA6-8F11-476B-977E-9E9ABC511BF5}" presName="sibTrans" presStyleLbl="bgSibTrans2D1" presStyleIdx="2" presStyleCnt="10"/>
      <dgm:spPr/>
      <dgm:t>
        <a:bodyPr/>
        <a:lstStyle/>
        <a:p>
          <a:endParaRPr lang="es-CO"/>
        </a:p>
      </dgm:t>
    </dgm:pt>
    <dgm:pt modelId="{394EE3A2-FCFA-46D3-B36A-3A0494DA598F}" type="pres">
      <dgm:prSet presAssocID="{1B1CEBEF-D9CA-4643-BB48-69C3920489BF}" presName="compNode" presStyleCnt="0"/>
      <dgm:spPr/>
      <dgm:t>
        <a:bodyPr/>
        <a:lstStyle/>
        <a:p>
          <a:endParaRPr lang="es-CO"/>
        </a:p>
      </dgm:t>
    </dgm:pt>
    <dgm:pt modelId="{DB36F839-9833-481F-A8C2-27FA8222618C}" type="pres">
      <dgm:prSet presAssocID="{1B1CEBEF-D9CA-4643-BB48-69C3920489BF}" presName="dummyConnPt" presStyleCnt="0"/>
      <dgm:spPr/>
      <dgm:t>
        <a:bodyPr/>
        <a:lstStyle/>
        <a:p>
          <a:endParaRPr lang="es-CO"/>
        </a:p>
      </dgm:t>
    </dgm:pt>
    <dgm:pt modelId="{0631468C-DCBD-4C60-979F-AC01D9550ABC}" type="pres">
      <dgm:prSet presAssocID="{1B1CEBEF-D9CA-4643-BB48-69C3920489BF}" presName="node" presStyleLbl="node1" presStyleIdx="3" presStyleCnt="11">
        <dgm:presLayoutVars>
          <dgm:bulletEnabled val="1"/>
        </dgm:presLayoutVars>
      </dgm:prSet>
      <dgm:spPr/>
      <dgm:t>
        <a:bodyPr/>
        <a:lstStyle/>
        <a:p>
          <a:endParaRPr lang="es-CO"/>
        </a:p>
      </dgm:t>
    </dgm:pt>
    <dgm:pt modelId="{26372899-CE5B-4457-9A9E-BD44459078AF}" type="pres">
      <dgm:prSet presAssocID="{B91C13F2-A03E-4BA9-9962-14E2491F37C2}" presName="sibTrans" presStyleLbl="bgSibTrans2D1" presStyleIdx="3" presStyleCnt="10"/>
      <dgm:spPr/>
      <dgm:t>
        <a:bodyPr/>
        <a:lstStyle/>
        <a:p>
          <a:endParaRPr lang="es-CO"/>
        </a:p>
      </dgm:t>
    </dgm:pt>
    <dgm:pt modelId="{B0C222C3-D761-47DE-B828-F556C3311E4A}" type="pres">
      <dgm:prSet presAssocID="{2F107BC8-7905-441F-BDF8-6A175162381D}" presName="compNode" presStyleCnt="0"/>
      <dgm:spPr/>
      <dgm:t>
        <a:bodyPr/>
        <a:lstStyle/>
        <a:p>
          <a:endParaRPr lang="es-CO"/>
        </a:p>
      </dgm:t>
    </dgm:pt>
    <dgm:pt modelId="{FB148EF4-DB22-4AE9-892E-EC66B028763B}" type="pres">
      <dgm:prSet presAssocID="{2F107BC8-7905-441F-BDF8-6A175162381D}" presName="dummyConnPt" presStyleCnt="0"/>
      <dgm:spPr/>
      <dgm:t>
        <a:bodyPr/>
        <a:lstStyle/>
        <a:p>
          <a:endParaRPr lang="es-CO"/>
        </a:p>
      </dgm:t>
    </dgm:pt>
    <dgm:pt modelId="{9B0C591B-44A1-42EB-A20F-CC67332BB1B7}" type="pres">
      <dgm:prSet presAssocID="{2F107BC8-7905-441F-BDF8-6A175162381D}" presName="node" presStyleLbl="node1" presStyleIdx="4" presStyleCnt="11">
        <dgm:presLayoutVars>
          <dgm:bulletEnabled val="1"/>
        </dgm:presLayoutVars>
      </dgm:prSet>
      <dgm:spPr/>
      <dgm:t>
        <a:bodyPr/>
        <a:lstStyle/>
        <a:p>
          <a:endParaRPr lang="es-CO"/>
        </a:p>
      </dgm:t>
    </dgm:pt>
    <dgm:pt modelId="{13FC22FF-ADB9-4CB3-BB73-919797E3EF3A}" type="pres">
      <dgm:prSet presAssocID="{9C8945A6-3AAA-4E35-945B-65BE0FF5494F}" presName="sibTrans" presStyleLbl="bgSibTrans2D1" presStyleIdx="4" presStyleCnt="10"/>
      <dgm:spPr/>
      <dgm:t>
        <a:bodyPr/>
        <a:lstStyle/>
        <a:p>
          <a:endParaRPr lang="es-CO"/>
        </a:p>
      </dgm:t>
    </dgm:pt>
    <dgm:pt modelId="{6A271C80-DD05-4B73-B708-767377104A81}" type="pres">
      <dgm:prSet presAssocID="{C4BE5460-61A4-46EC-B3D5-6E9AAD43EA69}" presName="compNode" presStyleCnt="0"/>
      <dgm:spPr/>
      <dgm:t>
        <a:bodyPr/>
        <a:lstStyle/>
        <a:p>
          <a:endParaRPr lang="es-CO"/>
        </a:p>
      </dgm:t>
    </dgm:pt>
    <dgm:pt modelId="{E821A37A-2196-44F3-9381-AD37D3137081}" type="pres">
      <dgm:prSet presAssocID="{C4BE5460-61A4-46EC-B3D5-6E9AAD43EA69}" presName="dummyConnPt" presStyleCnt="0"/>
      <dgm:spPr/>
      <dgm:t>
        <a:bodyPr/>
        <a:lstStyle/>
        <a:p>
          <a:endParaRPr lang="es-CO"/>
        </a:p>
      </dgm:t>
    </dgm:pt>
    <dgm:pt modelId="{AB50B08B-A049-47CD-BFA0-306D97415C01}" type="pres">
      <dgm:prSet presAssocID="{C4BE5460-61A4-46EC-B3D5-6E9AAD43EA69}" presName="node" presStyleLbl="node1" presStyleIdx="5" presStyleCnt="11">
        <dgm:presLayoutVars>
          <dgm:bulletEnabled val="1"/>
        </dgm:presLayoutVars>
      </dgm:prSet>
      <dgm:spPr/>
      <dgm:t>
        <a:bodyPr/>
        <a:lstStyle/>
        <a:p>
          <a:endParaRPr lang="es-CO"/>
        </a:p>
      </dgm:t>
    </dgm:pt>
    <dgm:pt modelId="{57F4B2E9-C643-4737-8742-5C823CBDA334}" type="pres">
      <dgm:prSet presAssocID="{45FCF3DF-A6B6-48B9-92A8-FDDF6E11D3E5}" presName="sibTrans" presStyleLbl="bgSibTrans2D1" presStyleIdx="5" presStyleCnt="10"/>
      <dgm:spPr/>
      <dgm:t>
        <a:bodyPr/>
        <a:lstStyle/>
        <a:p>
          <a:endParaRPr lang="es-CO"/>
        </a:p>
      </dgm:t>
    </dgm:pt>
    <dgm:pt modelId="{850E9023-1831-4233-8E0C-816AD08823F9}" type="pres">
      <dgm:prSet presAssocID="{FC73F8A5-CD32-4087-9CA6-0328DE72631A}" presName="compNode" presStyleCnt="0"/>
      <dgm:spPr/>
      <dgm:t>
        <a:bodyPr/>
        <a:lstStyle/>
        <a:p>
          <a:endParaRPr lang="es-CO"/>
        </a:p>
      </dgm:t>
    </dgm:pt>
    <dgm:pt modelId="{DA8DF38F-8BA3-43FD-A2CD-C0A762646736}" type="pres">
      <dgm:prSet presAssocID="{FC73F8A5-CD32-4087-9CA6-0328DE72631A}" presName="dummyConnPt" presStyleCnt="0"/>
      <dgm:spPr/>
      <dgm:t>
        <a:bodyPr/>
        <a:lstStyle/>
        <a:p>
          <a:endParaRPr lang="es-CO"/>
        </a:p>
      </dgm:t>
    </dgm:pt>
    <dgm:pt modelId="{3F3422D0-F1EC-4DD1-98EB-8784B8C15F60}" type="pres">
      <dgm:prSet presAssocID="{FC73F8A5-CD32-4087-9CA6-0328DE72631A}" presName="node" presStyleLbl="node1" presStyleIdx="6" presStyleCnt="11">
        <dgm:presLayoutVars>
          <dgm:bulletEnabled val="1"/>
        </dgm:presLayoutVars>
      </dgm:prSet>
      <dgm:spPr/>
      <dgm:t>
        <a:bodyPr/>
        <a:lstStyle/>
        <a:p>
          <a:endParaRPr lang="es-CO"/>
        </a:p>
      </dgm:t>
    </dgm:pt>
    <dgm:pt modelId="{08071FCF-4546-42C6-AF2E-D5829783ECEF}" type="pres">
      <dgm:prSet presAssocID="{F8F52042-90D2-4D87-A637-D5D559BE3845}" presName="sibTrans" presStyleLbl="bgSibTrans2D1" presStyleIdx="6" presStyleCnt="10"/>
      <dgm:spPr/>
      <dgm:t>
        <a:bodyPr/>
        <a:lstStyle/>
        <a:p>
          <a:endParaRPr lang="es-CO"/>
        </a:p>
      </dgm:t>
    </dgm:pt>
    <dgm:pt modelId="{5665A05B-255B-41D3-BAB4-CCFD3E0084B9}" type="pres">
      <dgm:prSet presAssocID="{3F308EE0-2521-4769-912C-F48920BAAB4F}" presName="compNode" presStyleCnt="0"/>
      <dgm:spPr/>
      <dgm:t>
        <a:bodyPr/>
        <a:lstStyle/>
        <a:p>
          <a:endParaRPr lang="es-CO"/>
        </a:p>
      </dgm:t>
    </dgm:pt>
    <dgm:pt modelId="{2AF9F7C0-3C16-438C-8E2C-C5A7745A9016}" type="pres">
      <dgm:prSet presAssocID="{3F308EE0-2521-4769-912C-F48920BAAB4F}" presName="dummyConnPt" presStyleCnt="0"/>
      <dgm:spPr/>
      <dgm:t>
        <a:bodyPr/>
        <a:lstStyle/>
        <a:p>
          <a:endParaRPr lang="es-CO"/>
        </a:p>
      </dgm:t>
    </dgm:pt>
    <dgm:pt modelId="{F00BD2BF-65ED-439E-8933-6B1FC7E113B5}" type="pres">
      <dgm:prSet presAssocID="{3F308EE0-2521-4769-912C-F48920BAAB4F}" presName="node" presStyleLbl="node1" presStyleIdx="7" presStyleCnt="11">
        <dgm:presLayoutVars>
          <dgm:bulletEnabled val="1"/>
        </dgm:presLayoutVars>
      </dgm:prSet>
      <dgm:spPr/>
      <dgm:t>
        <a:bodyPr/>
        <a:lstStyle/>
        <a:p>
          <a:endParaRPr lang="es-CO"/>
        </a:p>
      </dgm:t>
    </dgm:pt>
    <dgm:pt modelId="{8EAB22C1-73D3-458D-905B-2E1E47CD2D64}" type="pres">
      <dgm:prSet presAssocID="{CD2267AF-01BD-4FC2-BBB8-A9602F2896A1}" presName="sibTrans" presStyleLbl="bgSibTrans2D1" presStyleIdx="7" presStyleCnt="10"/>
      <dgm:spPr/>
      <dgm:t>
        <a:bodyPr/>
        <a:lstStyle/>
        <a:p>
          <a:endParaRPr lang="es-CO"/>
        </a:p>
      </dgm:t>
    </dgm:pt>
    <dgm:pt modelId="{5178E70D-1CC9-4E65-A2DD-75C97FAA0E0B}" type="pres">
      <dgm:prSet presAssocID="{C8AF6955-22BC-4393-A413-DF3EA040266D}" presName="compNode" presStyleCnt="0"/>
      <dgm:spPr/>
      <dgm:t>
        <a:bodyPr/>
        <a:lstStyle/>
        <a:p>
          <a:endParaRPr lang="es-CO"/>
        </a:p>
      </dgm:t>
    </dgm:pt>
    <dgm:pt modelId="{35365866-3FF8-4F48-975B-456E070D72C1}" type="pres">
      <dgm:prSet presAssocID="{C8AF6955-22BC-4393-A413-DF3EA040266D}" presName="dummyConnPt" presStyleCnt="0"/>
      <dgm:spPr/>
      <dgm:t>
        <a:bodyPr/>
        <a:lstStyle/>
        <a:p>
          <a:endParaRPr lang="es-CO"/>
        </a:p>
      </dgm:t>
    </dgm:pt>
    <dgm:pt modelId="{3B254B8A-BEFD-474A-ABA2-7E950E0452E1}" type="pres">
      <dgm:prSet presAssocID="{C8AF6955-22BC-4393-A413-DF3EA040266D}" presName="node" presStyleLbl="node1" presStyleIdx="8" presStyleCnt="11">
        <dgm:presLayoutVars>
          <dgm:bulletEnabled val="1"/>
        </dgm:presLayoutVars>
      </dgm:prSet>
      <dgm:spPr/>
      <dgm:t>
        <a:bodyPr/>
        <a:lstStyle/>
        <a:p>
          <a:endParaRPr lang="es-CO"/>
        </a:p>
      </dgm:t>
    </dgm:pt>
    <dgm:pt modelId="{128E4BF4-0E70-4CBF-9801-7E90935FD649}" type="pres">
      <dgm:prSet presAssocID="{9C5B8054-CCFB-408B-8ECE-F9E9F5BF1614}" presName="sibTrans" presStyleLbl="bgSibTrans2D1" presStyleIdx="8" presStyleCnt="10"/>
      <dgm:spPr/>
      <dgm:t>
        <a:bodyPr/>
        <a:lstStyle/>
        <a:p>
          <a:endParaRPr lang="es-CO"/>
        </a:p>
      </dgm:t>
    </dgm:pt>
    <dgm:pt modelId="{CB6D0A66-8B72-40B4-A333-E7CC09F02BA5}" type="pres">
      <dgm:prSet presAssocID="{A461F369-B2A9-4A64-BC2E-F2525F4A37CD}" presName="compNode" presStyleCnt="0"/>
      <dgm:spPr/>
      <dgm:t>
        <a:bodyPr/>
        <a:lstStyle/>
        <a:p>
          <a:endParaRPr lang="es-CO"/>
        </a:p>
      </dgm:t>
    </dgm:pt>
    <dgm:pt modelId="{10E81BD5-2B3C-491E-9C50-0CD91AE8C81D}" type="pres">
      <dgm:prSet presAssocID="{A461F369-B2A9-4A64-BC2E-F2525F4A37CD}" presName="dummyConnPt" presStyleCnt="0"/>
      <dgm:spPr/>
      <dgm:t>
        <a:bodyPr/>
        <a:lstStyle/>
        <a:p>
          <a:endParaRPr lang="es-CO"/>
        </a:p>
      </dgm:t>
    </dgm:pt>
    <dgm:pt modelId="{D15AC485-E922-479F-87BA-E43F0C87D87D}" type="pres">
      <dgm:prSet presAssocID="{A461F369-B2A9-4A64-BC2E-F2525F4A37CD}" presName="node" presStyleLbl="node1" presStyleIdx="9" presStyleCnt="11">
        <dgm:presLayoutVars>
          <dgm:bulletEnabled val="1"/>
        </dgm:presLayoutVars>
      </dgm:prSet>
      <dgm:spPr/>
      <dgm:t>
        <a:bodyPr/>
        <a:lstStyle/>
        <a:p>
          <a:endParaRPr lang="es-CO"/>
        </a:p>
      </dgm:t>
    </dgm:pt>
    <dgm:pt modelId="{CA1D3ADD-7737-4C3C-8889-03C7ADC317C9}" type="pres">
      <dgm:prSet presAssocID="{43F6CEF1-AF63-4166-B020-03E861302A92}" presName="sibTrans" presStyleLbl="bgSibTrans2D1" presStyleIdx="9" presStyleCnt="10"/>
      <dgm:spPr/>
      <dgm:t>
        <a:bodyPr/>
        <a:lstStyle/>
        <a:p>
          <a:endParaRPr lang="es-CO"/>
        </a:p>
      </dgm:t>
    </dgm:pt>
    <dgm:pt modelId="{A9BD3413-1E89-43A8-86A1-8983A626AA8F}" type="pres">
      <dgm:prSet presAssocID="{8335AA06-082D-4486-9476-59E36C6AFD37}" presName="compNode" presStyleCnt="0"/>
      <dgm:spPr/>
      <dgm:t>
        <a:bodyPr/>
        <a:lstStyle/>
        <a:p>
          <a:endParaRPr lang="es-CO"/>
        </a:p>
      </dgm:t>
    </dgm:pt>
    <dgm:pt modelId="{C028013A-FC37-4F01-85D8-5BFB7A093909}" type="pres">
      <dgm:prSet presAssocID="{8335AA06-082D-4486-9476-59E36C6AFD37}" presName="dummyConnPt" presStyleCnt="0"/>
      <dgm:spPr/>
      <dgm:t>
        <a:bodyPr/>
        <a:lstStyle/>
        <a:p>
          <a:endParaRPr lang="es-CO"/>
        </a:p>
      </dgm:t>
    </dgm:pt>
    <dgm:pt modelId="{34CEF549-B948-4F6E-94F9-56A42A968156}" type="pres">
      <dgm:prSet presAssocID="{8335AA06-082D-4486-9476-59E36C6AFD37}" presName="node" presStyleLbl="node1" presStyleIdx="10" presStyleCnt="11" custLinFactNeighborX="-800" custLinFactNeighborY="-4001">
        <dgm:presLayoutVars>
          <dgm:bulletEnabled val="1"/>
        </dgm:presLayoutVars>
      </dgm:prSet>
      <dgm:spPr/>
      <dgm:t>
        <a:bodyPr/>
        <a:lstStyle/>
        <a:p>
          <a:endParaRPr lang="es-CO"/>
        </a:p>
      </dgm:t>
    </dgm:pt>
  </dgm:ptLst>
  <dgm:cxnLst>
    <dgm:cxn modelId="{7CB58FC4-F5B1-449D-A969-BDDCE6C4DBF5}" type="presOf" srcId="{A461F369-B2A9-4A64-BC2E-F2525F4A37CD}" destId="{D15AC485-E922-479F-87BA-E43F0C87D87D}" srcOrd="0" destOrd="0" presId="urn:microsoft.com/office/officeart/2005/8/layout/bProcess4"/>
    <dgm:cxn modelId="{4EFC5F25-E021-49A8-8764-4CCCD37DBDCB}" type="presOf" srcId="{C8AF6955-22BC-4393-A413-DF3EA040266D}" destId="{3B254B8A-BEFD-474A-ABA2-7E950E0452E1}" srcOrd="0" destOrd="0" presId="urn:microsoft.com/office/officeart/2005/8/layout/bProcess4"/>
    <dgm:cxn modelId="{AFC54AA3-8431-4A7E-8513-4167E21638E2}" type="presOf" srcId="{CF0DB854-3BA1-405D-828A-2F961BFC8D43}" destId="{417FED28-90C2-430E-B143-5153B98D4B6E}" srcOrd="0" destOrd="0" presId="urn:microsoft.com/office/officeart/2005/8/layout/bProcess4"/>
    <dgm:cxn modelId="{60B35B64-9937-48EB-AC5A-6D61A8027DB5}" srcId="{6E474C88-A2FF-4FB5-B0BE-CC507AC400D5}" destId="{CF0DB854-3BA1-405D-828A-2F961BFC8D43}" srcOrd="0" destOrd="0" parTransId="{9554C402-7F3A-4C9D-AD8E-F6D25ECB7CD9}" sibTransId="{120189D9-8393-426C-A9D3-A93A01836D7A}"/>
    <dgm:cxn modelId="{958AE8F5-4AD0-4C93-9623-57D70D7CEA44}" srcId="{6E474C88-A2FF-4FB5-B0BE-CC507AC400D5}" destId="{74DB3D80-E3FC-40C3-9847-793FD15826FA}" srcOrd="1" destOrd="0" parTransId="{13EB9A0C-8CA8-4936-A0E5-857676183FD9}" sibTransId="{0D06618F-BE4D-4208-ABA0-D9A1B1C59F69}"/>
    <dgm:cxn modelId="{FCC9B855-6949-4563-9BF3-146763CCCE79}" type="presOf" srcId="{9C8945A6-3AAA-4E35-945B-65BE0FF5494F}" destId="{13FC22FF-ADB9-4CB3-BB73-919797E3EF3A}" srcOrd="0" destOrd="0" presId="urn:microsoft.com/office/officeart/2005/8/layout/bProcess4"/>
    <dgm:cxn modelId="{8AF04656-EA77-4883-9B74-227371E172B8}" type="presOf" srcId="{43F6CEF1-AF63-4166-B020-03E861302A92}" destId="{CA1D3ADD-7737-4C3C-8889-03C7ADC317C9}" srcOrd="0" destOrd="0" presId="urn:microsoft.com/office/officeart/2005/8/layout/bProcess4"/>
    <dgm:cxn modelId="{67315A48-F2C4-4299-8FBC-99FE7EA23CC2}" type="presOf" srcId="{1B1CEBEF-D9CA-4643-BB48-69C3920489BF}" destId="{0631468C-DCBD-4C60-979F-AC01D9550ABC}" srcOrd="0" destOrd="0" presId="urn:microsoft.com/office/officeart/2005/8/layout/bProcess4"/>
    <dgm:cxn modelId="{7AE1B50D-945E-4901-B491-A3FBEB953047}" type="presOf" srcId="{F8F52042-90D2-4D87-A637-D5D559BE3845}" destId="{08071FCF-4546-42C6-AF2E-D5829783ECEF}" srcOrd="0" destOrd="0" presId="urn:microsoft.com/office/officeart/2005/8/layout/bProcess4"/>
    <dgm:cxn modelId="{A7CAC16D-4513-4989-B9A6-F3A292E0202A}" srcId="{6E474C88-A2FF-4FB5-B0BE-CC507AC400D5}" destId="{FC73F8A5-CD32-4087-9CA6-0328DE72631A}" srcOrd="6" destOrd="0" parTransId="{950CC179-1AF7-4D7D-9EC2-0EC044547807}" sibTransId="{F8F52042-90D2-4D87-A637-D5D559BE3845}"/>
    <dgm:cxn modelId="{89C8F8EF-E4E0-4E21-8D9E-F842C57D5C59}" type="presOf" srcId="{74DB3D80-E3FC-40C3-9847-793FD15826FA}" destId="{42237038-A1C4-4A16-9A51-108300453EEE}" srcOrd="0" destOrd="0" presId="urn:microsoft.com/office/officeart/2005/8/layout/bProcess4"/>
    <dgm:cxn modelId="{6DC1E26D-9824-4192-8743-E5884E3C1CA2}" type="presOf" srcId="{9C5B8054-CCFB-408B-8ECE-F9E9F5BF1614}" destId="{128E4BF4-0E70-4CBF-9801-7E90935FD649}" srcOrd="0" destOrd="0" presId="urn:microsoft.com/office/officeart/2005/8/layout/bProcess4"/>
    <dgm:cxn modelId="{32D2A195-DD9B-4FA5-8366-FAB994F2DFB6}" srcId="{6E474C88-A2FF-4FB5-B0BE-CC507AC400D5}" destId="{C8AF6955-22BC-4393-A413-DF3EA040266D}" srcOrd="8" destOrd="0" parTransId="{244E7368-9627-4FDD-88CB-B0CD7501D5A8}" sibTransId="{9C5B8054-CCFB-408B-8ECE-F9E9F5BF1614}"/>
    <dgm:cxn modelId="{9E6C0D3A-BA29-4A65-A2BE-69383B695FE5}" type="presOf" srcId="{45FCF3DF-A6B6-48B9-92A8-FDDF6E11D3E5}" destId="{57F4B2E9-C643-4737-8742-5C823CBDA334}" srcOrd="0" destOrd="0" presId="urn:microsoft.com/office/officeart/2005/8/layout/bProcess4"/>
    <dgm:cxn modelId="{CEE63F89-6010-4C1F-BCEE-2CB255CE9E5A}" srcId="{6E474C88-A2FF-4FB5-B0BE-CC507AC400D5}" destId="{1B1CEBEF-D9CA-4643-BB48-69C3920489BF}" srcOrd="3" destOrd="0" parTransId="{28C4BD56-423B-492D-A794-235EBB43BE8C}" sibTransId="{B91C13F2-A03E-4BA9-9962-14E2491F37C2}"/>
    <dgm:cxn modelId="{5D423CE3-E33E-4A4F-875E-9D0D7C498119}" srcId="{6E474C88-A2FF-4FB5-B0BE-CC507AC400D5}" destId="{3F308EE0-2521-4769-912C-F48920BAAB4F}" srcOrd="7" destOrd="0" parTransId="{C88AC32F-104F-4C49-8B4A-44CC6D4D6824}" sibTransId="{CD2267AF-01BD-4FC2-BBB8-A9602F2896A1}"/>
    <dgm:cxn modelId="{D131B5A4-7E01-4707-B223-CD62CDAB2249}" type="presOf" srcId="{B91C13F2-A03E-4BA9-9962-14E2491F37C2}" destId="{26372899-CE5B-4457-9A9E-BD44459078AF}" srcOrd="0" destOrd="0" presId="urn:microsoft.com/office/officeart/2005/8/layout/bProcess4"/>
    <dgm:cxn modelId="{2D0CD6AB-7C4F-4EC7-B2E9-5A0449811158}" type="presOf" srcId="{120189D9-8393-426C-A9D3-A93A01836D7A}" destId="{C1DDD4F8-4BBC-4FE8-B067-787E53E2B9EE}" srcOrd="0" destOrd="0" presId="urn:microsoft.com/office/officeart/2005/8/layout/bProcess4"/>
    <dgm:cxn modelId="{654D0D73-BE8A-4F0F-A3FB-EA9FB2A4902B}" srcId="{6E474C88-A2FF-4FB5-B0BE-CC507AC400D5}" destId="{24387E43-194E-44D7-97ED-81BEC0886570}" srcOrd="2" destOrd="0" parTransId="{B82CFE0D-6127-4A96-8EF1-B69EFB6E1AA9}" sibTransId="{D302CFA6-8F11-476B-977E-9E9ABC511BF5}"/>
    <dgm:cxn modelId="{FCBB35F5-3742-439E-B45F-E029E1D09AEA}" type="presOf" srcId="{0D06618F-BE4D-4208-ABA0-D9A1B1C59F69}" destId="{F8CD16AD-D333-4CE2-9898-7A2504CB0538}" srcOrd="0" destOrd="0" presId="urn:microsoft.com/office/officeart/2005/8/layout/bProcess4"/>
    <dgm:cxn modelId="{3758A26D-61D4-41D2-967A-D205DE9560A0}" type="presOf" srcId="{24387E43-194E-44D7-97ED-81BEC0886570}" destId="{470D0D9C-C809-4F30-944A-DE3EF21686E3}" srcOrd="0" destOrd="0" presId="urn:microsoft.com/office/officeart/2005/8/layout/bProcess4"/>
    <dgm:cxn modelId="{804536A7-B81B-49DD-B58A-B661F0C82421}" srcId="{6E474C88-A2FF-4FB5-B0BE-CC507AC400D5}" destId="{C4BE5460-61A4-46EC-B3D5-6E9AAD43EA69}" srcOrd="5" destOrd="0" parTransId="{260DA0E1-F0B7-4139-BC19-98D543DAAF97}" sibTransId="{45FCF3DF-A6B6-48B9-92A8-FDDF6E11D3E5}"/>
    <dgm:cxn modelId="{0AAB0B73-4545-48F1-995E-E763932E3F88}" type="presOf" srcId="{C4BE5460-61A4-46EC-B3D5-6E9AAD43EA69}" destId="{AB50B08B-A049-47CD-BFA0-306D97415C01}" srcOrd="0" destOrd="0" presId="urn:microsoft.com/office/officeart/2005/8/layout/bProcess4"/>
    <dgm:cxn modelId="{36E50DDA-9053-4897-91A8-5AAAD3C7FAAF}" srcId="{6E474C88-A2FF-4FB5-B0BE-CC507AC400D5}" destId="{2F107BC8-7905-441F-BDF8-6A175162381D}" srcOrd="4" destOrd="0" parTransId="{3EE2FA8C-FC06-45F3-9649-30580B1CA796}" sibTransId="{9C8945A6-3AAA-4E35-945B-65BE0FF5494F}"/>
    <dgm:cxn modelId="{06A64B64-55E3-4827-9DB4-D940CAFCCDC6}" type="presOf" srcId="{D302CFA6-8F11-476B-977E-9E9ABC511BF5}" destId="{C5D2EE08-2028-4DD2-A716-5DA6AB991C63}" srcOrd="0" destOrd="0" presId="urn:microsoft.com/office/officeart/2005/8/layout/bProcess4"/>
    <dgm:cxn modelId="{308EB0A5-E30B-415E-9444-B77A31200A35}" type="presOf" srcId="{8335AA06-082D-4486-9476-59E36C6AFD37}" destId="{34CEF549-B948-4F6E-94F9-56A42A968156}" srcOrd="0" destOrd="0" presId="urn:microsoft.com/office/officeart/2005/8/layout/bProcess4"/>
    <dgm:cxn modelId="{984182C1-9D47-4346-B285-4A08EB907EE8}" type="presOf" srcId="{2F107BC8-7905-441F-BDF8-6A175162381D}" destId="{9B0C591B-44A1-42EB-A20F-CC67332BB1B7}" srcOrd="0" destOrd="0" presId="urn:microsoft.com/office/officeart/2005/8/layout/bProcess4"/>
    <dgm:cxn modelId="{D138B888-E411-498D-A9E7-936B84FCCC38}" type="presOf" srcId="{3F308EE0-2521-4769-912C-F48920BAAB4F}" destId="{F00BD2BF-65ED-439E-8933-6B1FC7E113B5}" srcOrd="0" destOrd="0" presId="urn:microsoft.com/office/officeart/2005/8/layout/bProcess4"/>
    <dgm:cxn modelId="{B41EC166-4995-473E-9F7E-AB59407E2F37}" srcId="{6E474C88-A2FF-4FB5-B0BE-CC507AC400D5}" destId="{8335AA06-082D-4486-9476-59E36C6AFD37}" srcOrd="10" destOrd="0" parTransId="{D58062F0-6009-4B49-B1B1-3664E98E30F9}" sibTransId="{9A9667DE-FB44-4093-8A2A-C9300E3A23DC}"/>
    <dgm:cxn modelId="{98ADE15D-8880-49D4-B2A7-A15B3F3E8613}" type="presOf" srcId="{FC73F8A5-CD32-4087-9CA6-0328DE72631A}" destId="{3F3422D0-F1EC-4DD1-98EB-8784B8C15F60}" srcOrd="0" destOrd="0" presId="urn:microsoft.com/office/officeart/2005/8/layout/bProcess4"/>
    <dgm:cxn modelId="{8E3E9C15-F56D-4261-95C6-E3A4942F38B9}" srcId="{6E474C88-A2FF-4FB5-B0BE-CC507AC400D5}" destId="{A461F369-B2A9-4A64-BC2E-F2525F4A37CD}" srcOrd="9" destOrd="0" parTransId="{C3D6DD87-56BE-4085-9B59-8371E99A6EEA}" sibTransId="{43F6CEF1-AF63-4166-B020-03E861302A92}"/>
    <dgm:cxn modelId="{593877FE-1984-4653-AD1D-CC7FFA32FEB2}" type="presOf" srcId="{6E474C88-A2FF-4FB5-B0BE-CC507AC400D5}" destId="{0CC0DA94-8638-440C-AB23-468B2C6F4C6E}" srcOrd="0" destOrd="0" presId="urn:microsoft.com/office/officeart/2005/8/layout/bProcess4"/>
    <dgm:cxn modelId="{F90D49AA-DB5F-448E-B3A6-C2151F4F36F0}" type="presOf" srcId="{CD2267AF-01BD-4FC2-BBB8-A9602F2896A1}" destId="{8EAB22C1-73D3-458D-905B-2E1E47CD2D64}" srcOrd="0" destOrd="0" presId="urn:microsoft.com/office/officeart/2005/8/layout/bProcess4"/>
    <dgm:cxn modelId="{2854DC3B-18E5-4330-AA45-A24BD79EE4F4}" type="presParOf" srcId="{0CC0DA94-8638-440C-AB23-468B2C6F4C6E}" destId="{7336819D-CE94-4645-A2D3-F56FF6E1A429}" srcOrd="0" destOrd="0" presId="urn:microsoft.com/office/officeart/2005/8/layout/bProcess4"/>
    <dgm:cxn modelId="{7DE91B8B-AA72-4EAE-8D9F-407A11447262}" type="presParOf" srcId="{7336819D-CE94-4645-A2D3-F56FF6E1A429}" destId="{E3F05E66-92C3-4BE5-9998-6F1B4E099D90}" srcOrd="0" destOrd="0" presId="urn:microsoft.com/office/officeart/2005/8/layout/bProcess4"/>
    <dgm:cxn modelId="{B4EE127D-EF6F-494E-9138-843C2B1F22CA}" type="presParOf" srcId="{7336819D-CE94-4645-A2D3-F56FF6E1A429}" destId="{417FED28-90C2-430E-B143-5153B98D4B6E}" srcOrd="1" destOrd="0" presId="urn:microsoft.com/office/officeart/2005/8/layout/bProcess4"/>
    <dgm:cxn modelId="{87554C1C-F965-415C-8A32-C4D94113868D}" type="presParOf" srcId="{0CC0DA94-8638-440C-AB23-468B2C6F4C6E}" destId="{C1DDD4F8-4BBC-4FE8-B067-787E53E2B9EE}" srcOrd="1" destOrd="0" presId="urn:microsoft.com/office/officeart/2005/8/layout/bProcess4"/>
    <dgm:cxn modelId="{4B4A0881-1CD7-408C-BCD4-B3C1AF7E5139}" type="presParOf" srcId="{0CC0DA94-8638-440C-AB23-468B2C6F4C6E}" destId="{A69EB27C-86EB-4B62-8826-70AA19943A50}" srcOrd="2" destOrd="0" presId="urn:microsoft.com/office/officeart/2005/8/layout/bProcess4"/>
    <dgm:cxn modelId="{7F220055-F101-440F-A26A-EBAC4D2EA4CD}" type="presParOf" srcId="{A69EB27C-86EB-4B62-8826-70AA19943A50}" destId="{D8BE642A-3699-4635-8B7F-07876DB55C1D}" srcOrd="0" destOrd="0" presId="urn:microsoft.com/office/officeart/2005/8/layout/bProcess4"/>
    <dgm:cxn modelId="{132A0FFD-C1AB-4ED8-8614-6ED323959E19}" type="presParOf" srcId="{A69EB27C-86EB-4B62-8826-70AA19943A50}" destId="{42237038-A1C4-4A16-9A51-108300453EEE}" srcOrd="1" destOrd="0" presId="urn:microsoft.com/office/officeart/2005/8/layout/bProcess4"/>
    <dgm:cxn modelId="{B9C7361D-31D3-4402-83FE-687EEC0C86B4}" type="presParOf" srcId="{0CC0DA94-8638-440C-AB23-468B2C6F4C6E}" destId="{F8CD16AD-D333-4CE2-9898-7A2504CB0538}" srcOrd="3" destOrd="0" presId="urn:microsoft.com/office/officeart/2005/8/layout/bProcess4"/>
    <dgm:cxn modelId="{F9082D9D-CF32-4C7D-A021-554EA668965B}" type="presParOf" srcId="{0CC0DA94-8638-440C-AB23-468B2C6F4C6E}" destId="{4BC97597-EB86-4C49-B344-B73193C66170}" srcOrd="4" destOrd="0" presId="urn:microsoft.com/office/officeart/2005/8/layout/bProcess4"/>
    <dgm:cxn modelId="{97215235-33A7-4226-A910-7B15796C3CD6}" type="presParOf" srcId="{4BC97597-EB86-4C49-B344-B73193C66170}" destId="{7D14BF7B-1739-4632-BB13-058740689E42}" srcOrd="0" destOrd="0" presId="urn:microsoft.com/office/officeart/2005/8/layout/bProcess4"/>
    <dgm:cxn modelId="{03670D88-11A1-439D-B44F-FB26DFD2185A}" type="presParOf" srcId="{4BC97597-EB86-4C49-B344-B73193C66170}" destId="{470D0D9C-C809-4F30-944A-DE3EF21686E3}" srcOrd="1" destOrd="0" presId="urn:microsoft.com/office/officeart/2005/8/layout/bProcess4"/>
    <dgm:cxn modelId="{3B44C367-D714-42F0-9E92-77FBE45A2B5C}" type="presParOf" srcId="{0CC0DA94-8638-440C-AB23-468B2C6F4C6E}" destId="{C5D2EE08-2028-4DD2-A716-5DA6AB991C63}" srcOrd="5" destOrd="0" presId="urn:microsoft.com/office/officeart/2005/8/layout/bProcess4"/>
    <dgm:cxn modelId="{66E7E6C5-80B0-4F60-99F9-1A68BE735634}" type="presParOf" srcId="{0CC0DA94-8638-440C-AB23-468B2C6F4C6E}" destId="{394EE3A2-FCFA-46D3-B36A-3A0494DA598F}" srcOrd="6" destOrd="0" presId="urn:microsoft.com/office/officeart/2005/8/layout/bProcess4"/>
    <dgm:cxn modelId="{4059A280-9A0A-4820-AD3F-7AC03DDFB9A7}" type="presParOf" srcId="{394EE3A2-FCFA-46D3-B36A-3A0494DA598F}" destId="{DB36F839-9833-481F-A8C2-27FA8222618C}" srcOrd="0" destOrd="0" presId="urn:microsoft.com/office/officeart/2005/8/layout/bProcess4"/>
    <dgm:cxn modelId="{E4B7055E-56E4-4D5D-B2D0-4FCF3CED2C53}" type="presParOf" srcId="{394EE3A2-FCFA-46D3-B36A-3A0494DA598F}" destId="{0631468C-DCBD-4C60-979F-AC01D9550ABC}" srcOrd="1" destOrd="0" presId="urn:microsoft.com/office/officeart/2005/8/layout/bProcess4"/>
    <dgm:cxn modelId="{1DDF726B-325A-46A4-A798-867A2233CC72}" type="presParOf" srcId="{0CC0DA94-8638-440C-AB23-468B2C6F4C6E}" destId="{26372899-CE5B-4457-9A9E-BD44459078AF}" srcOrd="7" destOrd="0" presId="urn:microsoft.com/office/officeart/2005/8/layout/bProcess4"/>
    <dgm:cxn modelId="{2B8E36A0-A0AD-439C-869E-C4FAFBED7963}" type="presParOf" srcId="{0CC0DA94-8638-440C-AB23-468B2C6F4C6E}" destId="{B0C222C3-D761-47DE-B828-F556C3311E4A}" srcOrd="8" destOrd="0" presId="urn:microsoft.com/office/officeart/2005/8/layout/bProcess4"/>
    <dgm:cxn modelId="{2BF73D6B-030E-4DDC-8FCD-173DB7E45313}" type="presParOf" srcId="{B0C222C3-D761-47DE-B828-F556C3311E4A}" destId="{FB148EF4-DB22-4AE9-892E-EC66B028763B}" srcOrd="0" destOrd="0" presId="urn:microsoft.com/office/officeart/2005/8/layout/bProcess4"/>
    <dgm:cxn modelId="{A9856716-251E-41CD-BB5F-80E174D03509}" type="presParOf" srcId="{B0C222C3-D761-47DE-B828-F556C3311E4A}" destId="{9B0C591B-44A1-42EB-A20F-CC67332BB1B7}" srcOrd="1" destOrd="0" presId="urn:microsoft.com/office/officeart/2005/8/layout/bProcess4"/>
    <dgm:cxn modelId="{7B1B9E28-3DAA-489F-9778-BBF7A01B47D7}" type="presParOf" srcId="{0CC0DA94-8638-440C-AB23-468B2C6F4C6E}" destId="{13FC22FF-ADB9-4CB3-BB73-919797E3EF3A}" srcOrd="9" destOrd="0" presId="urn:microsoft.com/office/officeart/2005/8/layout/bProcess4"/>
    <dgm:cxn modelId="{24D34D71-65B7-4334-8AC2-52B1E91BA030}" type="presParOf" srcId="{0CC0DA94-8638-440C-AB23-468B2C6F4C6E}" destId="{6A271C80-DD05-4B73-B708-767377104A81}" srcOrd="10" destOrd="0" presId="urn:microsoft.com/office/officeart/2005/8/layout/bProcess4"/>
    <dgm:cxn modelId="{A452AF3C-B88D-4D52-9769-943BFC4DCAD9}" type="presParOf" srcId="{6A271C80-DD05-4B73-B708-767377104A81}" destId="{E821A37A-2196-44F3-9381-AD37D3137081}" srcOrd="0" destOrd="0" presId="urn:microsoft.com/office/officeart/2005/8/layout/bProcess4"/>
    <dgm:cxn modelId="{71776FB9-A0FF-497F-8185-0F3F1939CE52}" type="presParOf" srcId="{6A271C80-DD05-4B73-B708-767377104A81}" destId="{AB50B08B-A049-47CD-BFA0-306D97415C01}" srcOrd="1" destOrd="0" presId="urn:microsoft.com/office/officeart/2005/8/layout/bProcess4"/>
    <dgm:cxn modelId="{9E92CC7A-7D53-4FC6-8B9D-4CDFC319A3EA}" type="presParOf" srcId="{0CC0DA94-8638-440C-AB23-468B2C6F4C6E}" destId="{57F4B2E9-C643-4737-8742-5C823CBDA334}" srcOrd="11" destOrd="0" presId="urn:microsoft.com/office/officeart/2005/8/layout/bProcess4"/>
    <dgm:cxn modelId="{76C91D9C-306B-4309-9BEC-C11BD63A5084}" type="presParOf" srcId="{0CC0DA94-8638-440C-AB23-468B2C6F4C6E}" destId="{850E9023-1831-4233-8E0C-816AD08823F9}" srcOrd="12" destOrd="0" presId="urn:microsoft.com/office/officeart/2005/8/layout/bProcess4"/>
    <dgm:cxn modelId="{006313A7-7EF9-4487-AE5A-09B4CB8EDDFA}" type="presParOf" srcId="{850E9023-1831-4233-8E0C-816AD08823F9}" destId="{DA8DF38F-8BA3-43FD-A2CD-C0A762646736}" srcOrd="0" destOrd="0" presId="urn:microsoft.com/office/officeart/2005/8/layout/bProcess4"/>
    <dgm:cxn modelId="{8A048F90-7C91-4A25-B738-179F85C51FB6}" type="presParOf" srcId="{850E9023-1831-4233-8E0C-816AD08823F9}" destId="{3F3422D0-F1EC-4DD1-98EB-8784B8C15F60}" srcOrd="1" destOrd="0" presId="urn:microsoft.com/office/officeart/2005/8/layout/bProcess4"/>
    <dgm:cxn modelId="{7F5A90F8-2B66-491A-8389-CF0A02EE4D59}" type="presParOf" srcId="{0CC0DA94-8638-440C-AB23-468B2C6F4C6E}" destId="{08071FCF-4546-42C6-AF2E-D5829783ECEF}" srcOrd="13" destOrd="0" presId="urn:microsoft.com/office/officeart/2005/8/layout/bProcess4"/>
    <dgm:cxn modelId="{8CA60F25-D844-48AE-8856-E3A77159D09D}" type="presParOf" srcId="{0CC0DA94-8638-440C-AB23-468B2C6F4C6E}" destId="{5665A05B-255B-41D3-BAB4-CCFD3E0084B9}" srcOrd="14" destOrd="0" presId="urn:microsoft.com/office/officeart/2005/8/layout/bProcess4"/>
    <dgm:cxn modelId="{282A6638-5B8C-4912-8F9B-F2EB923E88DF}" type="presParOf" srcId="{5665A05B-255B-41D3-BAB4-CCFD3E0084B9}" destId="{2AF9F7C0-3C16-438C-8E2C-C5A7745A9016}" srcOrd="0" destOrd="0" presId="urn:microsoft.com/office/officeart/2005/8/layout/bProcess4"/>
    <dgm:cxn modelId="{45CC6EC1-EEC2-4ADF-B4DB-FA858C0DB98A}" type="presParOf" srcId="{5665A05B-255B-41D3-BAB4-CCFD3E0084B9}" destId="{F00BD2BF-65ED-439E-8933-6B1FC7E113B5}" srcOrd="1" destOrd="0" presId="urn:microsoft.com/office/officeart/2005/8/layout/bProcess4"/>
    <dgm:cxn modelId="{0C9AF130-C03A-4095-B86E-AC3A145FEAFA}" type="presParOf" srcId="{0CC0DA94-8638-440C-AB23-468B2C6F4C6E}" destId="{8EAB22C1-73D3-458D-905B-2E1E47CD2D64}" srcOrd="15" destOrd="0" presId="urn:microsoft.com/office/officeart/2005/8/layout/bProcess4"/>
    <dgm:cxn modelId="{49AE13D0-FB54-4207-9E1F-7802212D39F2}" type="presParOf" srcId="{0CC0DA94-8638-440C-AB23-468B2C6F4C6E}" destId="{5178E70D-1CC9-4E65-A2DD-75C97FAA0E0B}" srcOrd="16" destOrd="0" presId="urn:microsoft.com/office/officeart/2005/8/layout/bProcess4"/>
    <dgm:cxn modelId="{DCBBA124-4A51-4C4E-A999-C0AF6D1F05D6}" type="presParOf" srcId="{5178E70D-1CC9-4E65-A2DD-75C97FAA0E0B}" destId="{35365866-3FF8-4F48-975B-456E070D72C1}" srcOrd="0" destOrd="0" presId="urn:microsoft.com/office/officeart/2005/8/layout/bProcess4"/>
    <dgm:cxn modelId="{E9396781-B650-41C4-87CA-6AEE38B9C6C1}" type="presParOf" srcId="{5178E70D-1CC9-4E65-A2DD-75C97FAA0E0B}" destId="{3B254B8A-BEFD-474A-ABA2-7E950E0452E1}" srcOrd="1" destOrd="0" presId="urn:microsoft.com/office/officeart/2005/8/layout/bProcess4"/>
    <dgm:cxn modelId="{778BBAA3-0DFE-44BB-9A0D-50A94F47B7BA}" type="presParOf" srcId="{0CC0DA94-8638-440C-AB23-468B2C6F4C6E}" destId="{128E4BF4-0E70-4CBF-9801-7E90935FD649}" srcOrd="17" destOrd="0" presId="urn:microsoft.com/office/officeart/2005/8/layout/bProcess4"/>
    <dgm:cxn modelId="{996C6837-4EC3-4F92-9C96-C9A15F52790F}" type="presParOf" srcId="{0CC0DA94-8638-440C-AB23-468B2C6F4C6E}" destId="{CB6D0A66-8B72-40B4-A333-E7CC09F02BA5}" srcOrd="18" destOrd="0" presId="urn:microsoft.com/office/officeart/2005/8/layout/bProcess4"/>
    <dgm:cxn modelId="{B406B1EB-A8CF-4772-98B1-AA180E3EF038}" type="presParOf" srcId="{CB6D0A66-8B72-40B4-A333-E7CC09F02BA5}" destId="{10E81BD5-2B3C-491E-9C50-0CD91AE8C81D}" srcOrd="0" destOrd="0" presId="urn:microsoft.com/office/officeart/2005/8/layout/bProcess4"/>
    <dgm:cxn modelId="{E1908E69-F89E-4D76-8765-ED00D9E64F09}" type="presParOf" srcId="{CB6D0A66-8B72-40B4-A333-E7CC09F02BA5}" destId="{D15AC485-E922-479F-87BA-E43F0C87D87D}" srcOrd="1" destOrd="0" presId="urn:microsoft.com/office/officeart/2005/8/layout/bProcess4"/>
    <dgm:cxn modelId="{E8FFE1D5-F1FA-4604-BD5A-582F118E7BC1}" type="presParOf" srcId="{0CC0DA94-8638-440C-AB23-468B2C6F4C6E}" destId="{CA1D3ADD-7737-4C3C-8889-03C7ADC317C9}" srcOrd="19" destOrd="0" presId="urn:microsoft.com/office/officeart/2005/8/layout/bProcess4"/>
    <dgm:cxn modelId="{EC2F80C6-9F91-48EE-8FEB-C0E31597AB85}" type="presParOf" srcId="{0CC0DA94-8638-440C-AB23-468B2C6F4C6E}" destId="{A9BD3413-1E89-43A8-86A1-8983A626AA8F}" srcOrd="20" destOrd="0" presId="urn:microsoft.com/office/officeart/2005/8/layout/bProcess4"/>
    <dgm:cxn modelId="{8C38DF35-9378-4F99-93F5-C107B343FE27}" type="presParOf" srcId="{A9BD3413-1E89-43A8-86A1-8983A626AA8F}" destId="{C028013A-FC37-4F01-85D8-5BFB7A093909}" srcOrd="0" destOrd="0" presId="urn:microsoft.com/office/officeart/2005/8/layout/bProcess4"/>
    <dgm:cxn modelId="{6C2F9B56-E8E6-4E92-B777-E2D6511AF98E}" type="presParOf" srcId="{A9BD3413-1E89-43A8-86A1-8983A626AA8F}" destId="{34CEF549-B948-4F6E-94F9-56A42A968156}" srcOrd="1" destOrd="0" presId="urn:microsoft.com/office/officeart/2005/8/layout/bProcess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294F6E-8672-4202-A332-9D83A3118CE2}" type="doc">
      <dgm:prSet loTypeId="urn:microsoft.com/office/officeart/2005/8/layout/lProcess2" loCatId="list" qsTypeId="urn:microsoft.com/office/officeart/2005/8/quickstyle/simple1" qsCatId="simple" csTypeId="urn:microsoft.com/office/officeart/2005/8/colors/accent5_1" csCatId="accent5" phldr="1"/>
      <dgm:spPr/>
      <dgm:t>
        <a:bodyPr/>
        <a:lstStyle/>
        <a:p>
          <a:endParaRPr lang="es-CO"/>
        </a:p>
      </dgm:t>
    </dgm:pt>
    <dgm:pt modelId="{E29B4594-EEE9-40D4-911D-D2E3C7161E2F}">
      <dgm:prSet phldrT="[Texto]"/>
      <dgm:spPr/>
      <dgm:t>
        <a:bodyPr/>
        <a:lstStyle/>
        <a:p>
          <a:r>
            <a:rPr lang="es-CO" dirty="0"/>
            <a:t>Se verifica por medio de plataforma PISIS</a:t>
          </a:r>
        </a:p>
      </dgm:t>
    </dgm:pt>
    <dgm:pt modelId="{E019E50C-1512-4311-8D23-91D7292C8792}" type="parTrans" cxnId="{ECF79A89-4844-4973-A965-9BD6EA225485}">
      <dgm:prSet/>
      <dgm:spPr/>
      <dgm:t>
        <a:bodyPr/>
        <a:lstStyle/>
        <a:p>
          <a:endParaRPr lang="es-CO"/>
        </a:p>
      </dgm:t>
    </dgm:pt>
    <dgm:pt modelId="{0B504DFA-9FF6-435E-BF82-4DBE071E216E}" type="sibTrans" cxnId="{ECF79A89-4844-4973-A965-9BD6EA225485}">
      <dgm:prSet/>
      <dgm:spPr/>
      <dgm:t>
        <a:bodyPr/>
        <a:lstStyle/>
        <a:p>
          <a:endParaRPr lang="es-CO"/>
        </a:p>
      </dgm:t>
    </dgm:pt>
    <dgm:pt modelId="{DC7BB8C9-436D-40A4-877A-C2AC9D32D1B7}">
      <dgm:prSet phldrT="[Texto]"/>
      <dgm:spPr/>
      <dgm:t>
        <a:bodyPr/>
        <a:lstStyle/>
        <a:p>
          <a:r>
            <a:rPr lang="es-CO" dirty="0"/>
            <a:t>Calidad </a:t>
          </a:r>
        </a:p>
      </dgm:t>
    </dgm:pt>
    <dgm:pt modelId="{23D60A93-C1BC-4A3D-BFD5-34A7D16D26D9}" type="parTrans" cxnId="{2034CBB7-945F-43F9-9170-DDC81D3C81BA}">
      <dgm:prSet/>
      <dgm:spPr/>
      <dgm:t>
        <a:bodyPr/>
        <a:lstStyle/>
        <a:p>
          <a:endParaRPr lang="es-CO"/>
        </a:p>
      </dgm:t>
    </dgm:pt>
    <dgm:pt modelId="{62DF504D-704A-4D90-ACB2-5D5AD4D6C45B}" type="sibTrans" cxnId="{2034CBB7-945F-43F9-9170-DDC81D3C81BA}">
      <dgm:prSet/>
      <dgm:spPr/>
      <dgm:t>
        <a:bodyPr/>
        <a:lstStyle/>
        <a:p>
          <a:endParaRPr lang="es-CO"/>
        </a:p>
      </dgm:t>
    </dgm:pt>
    <dgm:pt modelId="{AC364F8A-B52A-4604-86E6-9A1108B4EAF1}">
      <dgm:prSet phldrT="[Texto]"/>
      <dgm:spPr>
        <a:solidFill>
          <a:schemeClr val="accent5">
            <a:lumMod val="75000"/>
          </a:schemeClr>
        </a:solidFill>
      </dgm:spPr>
      <dgm:t>
        <a:bodyPr/>
        <a:lstStyle/>
        <a:p>
          <a:r>
            <a:rPr lang="es-CO" dirty="0"/>
            <a:t>Auditoria de campo</a:t>
          </a:r>
        </a:p>
        <a:p>
          <a:r>
            <a:rPr lang="es-CO" dirty="0">
              <a:solidFill>
                <a:schemeClr val="bg1"/>
              </a:solidFill>
            </a:rPr>
            <a:t>(</a:t>
          </a:r>
          <a:r>
            <a:rPr lang="es-CO" dirty="0"/>
            <a:t> </a:t>
          </a:r>
          <a:r>
            <a:rPr lang="es-CO" dirty="0">
              <a:solidFill>
                <a:schemeClr val="bg1"/>
              </a:solidFill>
            </a:rPr>
            <a:t>veracidad de la información reportada)</a:t>
          </a:r>
          <a:r>
            <a:rPr lang="es-CO" dirty="0"/>
            <a:t> </a:t>
          </a:r>
        </a:p>
      </dgm:t>
    </dgm:pt>
    <dgm:pt modelId="{87AABE16-010D-4588-AFFE-4BB91B385C3F}" type="parTrans" cxnId="{129C3811-4369-4898-A423-51DFCB241ABD}">
      <dgm:prSet/>
      <dgm:spPr/>
      <dgm:t>
        <a:bodyPr/>
        <a:lstStyle/>
        <a:p>
          <a:endParaRPr lang="es-CO"/>
        </a:p>
      </dgm:t>
    </dgm:pt>
    <dgm:pt modelId="{D0C45839-B90F-4819-A895-B34744C88B93}" type="sibTrans" cxnId="{129C3811-4369-4898-A423-51DFCB241ABD}">
      <dgm:prSet/>
      <dgm:spPr/>
      <dgm:t>
        <a:bodyPr/>
        <a:lstStyle/>
        <a:p>
          <a:endParaRPr lang="es-CO"/>
        </a:p>
      </dgm:t>
    </dgm:pt>
    <dgm:pt modelId="{603D4469-78C1-44FD-ACDE-ADF25348F927}">
      <dgm:prSet phldrT="[Texto]"/>
      <dgm:spPr/>
      <dgm:t>
        <a:bodyPr/>
        <a:lstStyle/>
        <a:p>
          <a:r>
            <a:rPr lang="es-CO" dirty="0"/>
            <a:t>Cobertura</a:t>
          </a:r>
        </a:p>
      </dgm:t>
    </dgm:pt>
    <dgm:pt modelId="{4BD8A291-5A58-4E14-B712-22CF6DA8CF3F}" type="parTrans" cxnId="{83BFFC4C-0952-47E8-9563-5A29667FBED6}">
      <dgm:prSet/>
      <dgm:spPr/>
      <dgm:t>
        <a:bodyPr/>
        <a:lstStyle/>
        <a:p>
          <a:endParaRPr lang="es-CO"/>
        </a:p>
      </dgm:t>
    </dgm:pt>
    <dgm:pt modelId="{E9942C2B-3303-4F09-A2F0-2F99B2932CAB}" type="sibTrans" cxnId="{83BFFC4C-0952-47E8-9563-5A29667FBED6}">
      <dgm:prSet/>
      <dgm:spPr/>
      <dgm:t>
        <a:bodyPr/>
        <a:lstStyle/>
        <a:p>
          <a:endParaRPr lang="es-CO"/>
        </a:p>
      </dgm:t>
    </dgm:pt>
    <dgm:pt modelId="{C0DE5790-C7F9-4477-93E8-1AE16A06D240}">
      <dgm:prSet phldrT="[Texto]"/>
      <dgm:spPr/>
      <dgm:t>
        <a:bodyPr/>
        <a:lstStyle/>
        <a:p>
          <a:r>
            <a:rPr lang="es-CO" dirty="0"/>
            <a:t>Se verifica por medio de plataforma PISIS</a:t>
          </a:r>
        </a:p>
      </dgm:t>
    </dgm:pt>
    <dgm:pt modelId="{5BD65C29-EFC8-4A0E-B095-D82FD576A301}" type="parTrans" cxnId="{FE2828C1-974C-449B-9B07-3E4B6F05DD35}">
      <dgm:prSet/>
      <dgm:spPr/>
      <dgm:t>
        <a:bodyPr/>
        <a:lstStyle/>
        <a:p>
          <a:endParaRPr lang="es-CO"/>
        </a:p>
      </dgm:t>
    </dgm:pt>
    <dgm:pt modelId="{B13F7E7D-27B9-45A2-AB0F-74F06DC6C0D6}" type="sibTrans" cxnId="{FE2828C1-974C-449B-9B07-3E4B6F05DD35}">
      <dgm:prSet/>
      <dgm:spPr/>
      <dgm:t>
        <a:bodyPr/>
        <a:lstStyle/>
        <a:p>
          <a:endParaRPr lang="es-CO"/>
        </a:p>
      </dgm:t>
    </dgm:pt>
    <dgm:pt modelId="{07B40563-1B0A-49B2-9C77-AB64375FEFE6}">
      <dgm:prSet phldrT="[Texto]"/>
      <dgm:spPr/>
      <dgm:t>
        <a:bodyPr/>
        <a:lstStyle/>
        <a:p>
          <a:r>
            <a:rPr lang="es-CO" dirty="0"/>
            <a:t>Oportunidad </a:t>
          </a:r>
        </a:p>
      </dgm:t>
    </dgm:pt>
    <dgm:pt modelId="{1717E9B4-450B-4D9A-B428-A350AE962712}" type="sibTrans" cxnId="{2E49E7A0-1E5D-4FD7-A869-6C488FA939FA}">
      <dgm:prSet/>
      <dgm:spPr/>
      <dgm:t>
        <a:bodyPr/>
        <a:lstStyle/>
        <a:p>
          <a:endParaRPr lang="es-CO"/>
        </a:p>
      </dgm:t>
    </dgm:pt>
    <dgm:pt modelId="{F66300C5-39D0-4976-9F7E-6E09FBCDB16F}" type="parTrans" cxnId="{2E49E7A0-1E5D-4FD7-A869-6C488FA939FA}">
      <dgm:prSet/>
      <dgm:spPr/>
      <dgm:t>
        <a:bodyPr/>
        <a:lstStyle/>
        <a:p>
          <a:endParaRPr lang="es-CO"/>
        </a:p>
      </dgm:t>
    </dgm:pt>
    <dgm:pt modelId="{149E57E6-679E-428E-9DE7-B5C19FBA1D60}" type="pres">
      <dgm:prSet presAssocID="{5A294F6E-8672-4202-A332-9D83A3118CE2}" presName="theList" presStyleCnt="0">
        <dgm:presLayoutVars>
          <dgm:dir/>
          <dgm:animLvl val="lvl"/>
          <dgm:resizeHandles val="exact"/>
        </dgm:presLayoutVars>
      </dgm:prSet>
      <dgm:spPr/>
      <dgm:t>
        <a:bodyPr/>
        <a:lstStyle/>
        <a:p>
          <a:endParaRPr lang="es-CO"/>
        </a:p>
      </dgm:t>
    </dgm:pt>
    <dgm:pt modelId="{EF4793F6-BCB2-40B2-88C0-8E52292984D8}" type="pres">
      <dgm:prSet presAssocID="{07B40563-1B0A-49B2-9C77-AB64375FEFE6}" presName="compNode" presStyleCnt="0"/>
      <dgm:spPr/>
    </dgm:pt>
    <dgm:pt modelId="{B6C2C083-F9FE-4C07-BB21-E411AA447F94}" type="pres">
      <dgm:prSet presAssocID="{07B40563-1B0A-49B2-9C77-AB64375FEFE6}" presName="aNode" presStyleLbl="bgShp" presStyleIdx="0" presStyleCnt="3"/>
      <dgm:spPr/>
      <dgm:t>
        <a:bodyPr/>
        <a:lstStyle/>
        <a:p>
          <a:endParaRPr lang="es-CO"/>
        </a:p>
      </dgm:t>
    </dgm:pt>
    <dgm:pt modelId="{FC706AB8-B456-4664-8886-9ACF539CFD37}" type="pres">
      <dgm:prSet presAssocID="{07B40563-1B0A-49B2-9C77-AB64375FEFE6}" presName="textNode" presStyleLbl="bgShp" presStyleIdx="0" presStyleCnt="3"/>
      <dgm:spPr/>
      <dgm:t>
        <a:bodyPr/>
        <a:lstStyle/>
        <a:p>
          <a:endParaRPr lang="es-CO"/>
        </a:p>
      </dgm:t>
    </dgm:pt>
    <dgm:pt modelId="{0E28D4AD-EDA4-4D57-A49C-EB74C007656E}" type="pres">
      <dgm:prSet presAssocID="{07B40563-1B0A-49B2-9C77-AB64375FEFE6}" presName="compChildNode" presStyleCnt="0"/>
      <dgm:spPr/>
    </dgm:pt>
    <dgm:pt modelId="{A03C568F-FEB0-419F-B912-240BAA3740BB}" type="pres">
      <dgm:prSet presAssocID="{07B40563-1B0A-49B2-9C77-AB64375FEFE6}" presName="theInnerList" presStyleCnt="0"/>
      <dgm:spPr/>
    </dgm:pt>
    <dgm:pt modelId="{F161FA5E-42F5-4A91-88EC-3483F221C4BD}" type="pres">
      <dgm:prSet presAssocID="{E29B4594-EEE9-40D4-911D-D2E3C7161E2F}" presName="childNode" presStyleLbl="node1" presStyleIdx="0" presStyleCnt="3">
        <dgm:presLayoutVars>
          <dgm:bulletEnabled val="1"/>
        </dgm:presLayoutVars>
      </dgm:prSet>
      <dgm:spPr/>
      <dgm:t>
        <a:bodyPr/>
        <a:lstStyle/>
        <a:p>
          <a:endParaRPr lang="es-CO"/>
        </a:p>
      </dgm:t>
    </dgm:pt>
    <dgm:pt modelId="{83E03BC3-E0F0-4373-A3ED-1DAE2B0DFCE8}" type="pres">
      <dgm:prSet presAssocID="{07B40563-1B0A-49B2-9C77-AB64375FEFE6}" presName="aSpace" presStyleCnt="0"/>
      <dgm:spPr/>
    </dgm:pt>
    <dgm:pt modelId="{AC02D9B8-02D9-459B-9552-D24D98096DD5}" type="pres">
      <dgm:prSet presAssocID="{DC7BB8C9-436D-40A4-877A-C2AC9D32D1B7}" presName="compNode" presStyleCnt="0"/>
      <dgm:spPr/>
    </dgm:pt>
    <dgm:pt modelId="{B4435251-82CE-4631-9B3C-39804AF0D228}" type="pres">
      <dgm:prSet presAssocID="{DC7BB8C9-436D-40A4-877A-C2AC9D32D1B7}" presName="aNode" presStyleLbl="bgShp" presStyleIdx="1" presStyleCnt="3"/>
      <dgm:spPr/>
      <dgm:t>
        <a:bodyPr/>
        <a:lstStyle/>
        <a:p>
          <a:endParaRPr lang="es-CO"/>
        </a:p>
      </dgm:t>
    </dgm:pt>
    <dgm:pt modelId="{33DC875A-12AA-4940-BB6B-DC944AA01EDB}" type="pres">
      <dgm:prSet presAssocID="{DC7BB8C9-436D-40A4-877A-C2AC9D32D1B7}" presName="textNode" presStyleLbl="bgShp" presStyleIdx="1" presStyleCnt="3"/>
      <dgm:spPr/>
      <dgm:t>
        <a:bodyPr/>
        <a:lstStyle/>
        <a:p>
          <a:endParaRPr lang="es-CO"/>
        </a:p>
      </dgm:t>
    </dgm:pt>
    <dgm:pt modelId="{8747DA11-F9F7-435A-A045-AE7FDB0DC663}" type="pres">
      <dgm:prSet presAssocID="{DC7BB8C9-436D-40A4-877A-C2AC9D32D1B7}" presName="compChildNode" presStyleCnt="0"/>
      <dgm:spPr/>
    </dgm:pt>
    <dgm:pt modelId="{A9774BD8-F059-4307-AD26-24AB458CD53D}" type="pres">
      <dgm:prSet presAssocID="{DC7BB8C9-436D-40A4-877A-C2AC9D32D1B7}" presName="theInnerList" presStyleCnt="0"/>
      <dgm:spPr/>
    </dgm:pt>
    <dgm:pt modelId="{2F724F69-334D-4DBD-8EA1-19D5A58B579C}" type="pres">
      <dgm:prSet presAssocID="{AC364F8A-B52A-4604-86E6-9A1108B4EAF1}" presName="childNode" presStyleLbl="node1" presStyleIdx="1" presStyleCnt="3">
        <dgm:presLayoutVars>
          <dgm:bulletEnabled val="1"/>
        </dgm:presLayoutVars>
      </dgm:prSet>
      <dgm:spPr/>
      <dgm:t>
        <a:bodyPr/>
        <a:lstStyle/>
        <a:p>
          <a:endParaRPr lang="es-CO"/>
        </a:p>
      </dgm:t>
    </dgm:pt>
    <dgm:pt modelId="{334A8865-5004-4B8E-8C33-300E5063CE7D}" type="pres">
      <dgm:prSet presAssocID="{DC7BB8C9-436D-40A4-877A-C2AC9D32D1B7}" presName="aSpace" presStyleCnt="0"/>
      <dgm:spPr/>
    </dgm:pt>
    <dgm:pt modelId="{65560E7A-7421-471E-AC9A-8BA865A3D978}" type="pres">
      <dgm:prSet presAssocID="{603D4469-78C1-44FD-ACDE-ADF25348F927}" presName="compNode" presStyleCnt="0"/>
      <dgm:spPr/>
    </dgm:pt>
    <dgm:pt modelId="{6756DFDE-8363-4072-AA6B-E32042D306BE}" type="pres">
      <dgm:prSet presAssocID="{603D4469-78C1-44FD-ACDE-ADF25348F927}" presName="aNode" presStyleLbl="bgShp" presStyleIdx="2" presStyleCnt="3" custLinFactNeighborX="-19793" custLinFactNeighborY="-1606"/>
      <dgm:spPr/>
      <dgm:t>
        <a:bodyPr/>
        <a:lstStyle/>
        <a:p>
          <a:endParaRPr lang="es-CO"/>
        </a:p>
      </dgm:t>
    </dgm:pt>
    <dgm:pt modelId="{1220E4AA-2FF8-436B-AB79-01854B734B2E}" type="pres">
      <dgm:prSet presAssocID="{603D4469-78C1-44FD-ACDE-ADF25348F927}" presName="textNode" presStyleLbl="bgShp" presStyleIdx="2" presStyleCnt="3"/>
      <dgm:spPr/>
      <dgm:t>
        <a:bodyPr/>
        <a:lstStyle/>
        <a:p>
          <a:endParaRPr lang="es-CO"/>
        </a:p>
      </dgm:t>
    </dgm:pt>
    <dgm:pt modelId="{7530E7AD-B8BE-4314-BF08-AF029777DBA9}" type="pres">
      <dgm:prSet presAssocID="{603D4469-78C1-44FD-ACDE-ADF25348F927}" presName="compChildNode" presStyleCnt="0"/>
      <dgm:spPr/>
    </dgm:pt>
    <dgm:pt modelId="{92969B20-A503-4F9F-B541-72052D84AE92}" type="pres">
      <dgm:prSet presAssocID="{603D4469-78C1-44FD-ACDE-ADF25348F927}" presName="theInnerList" presStyleCnt="0"/>
      <dgm:spPr/>
    </dgm:pt>
    <dgm:pt modelId="{56AB8EC7-7BE9-45F8-BFB1-ED2C3580EC72}" type="pres">
      <dgm:prSet presAssocID="{C0DE5790-C7F9-4477-93E8-1AE16A06D240}" presName="childNode" presStyleLbl="node1" presStyleIdx="2" presStyleCnt="3" custLinFactNeighborX="-24137" custLinFactNeighborY="-4944">
        <dgm:presLayoutVars>
          <dgm:bulletEnabled val="1"/>
        </dgm:presLayoutVars>
      </dgm:prSet>
      <dgm:spPr/>
      <dgm:t>
        <a:bodyPr/>
        <a:lstStyle/>
        <a:p>
          <a:endParaRPr lang="es-CO"/>
        </a:p>
      </dgm:t>
    </dgm:pt>
  </dgm:ptLst>
  <dgm:cxnLst>
    <dgm:cxn modelId="{CFD4F1B3-164C-4D74-93AE-8EFEBE150152}" type="presOf" srcId="{DC7BB8C9-436D-40A4-877A-C2AC9D32D1B7}" destId="{33DC875A-12AA-4940-BB6B-DC944AA01EDB}" srcOrd="1" destOrd="0" presId="urn:microsoft.com/office/officeart/2005/8/layout/lProcess2"/>
    <dgm:cxn modelId="{46C57026-4912-4B27-A562-46527FB0658C}" type="presOf" srcId="{07B40563-1B0A-49B2-9C77-AB64375FEFE6}" destId="{FC706AB8-B456-4664-8886-9ACF539CFD37}" srcOrd="1" destOrd="0" presId="urn:microsoft.com/office/officeart/2005/8/layout/lProcess2"/>
    <dgm:cxn modelId="{C5FC6D52-F453-40FC-8C04-7609238A1B8B}" type="presOf" srcId="{5A294F6E-8672-4202-A332-9D83A3118CE2}" destId="{149E57E6-679E-428E-9DE7-B5C19FBA1D60}" srcOrd="0" destOrd="0" presId="urn:microsoft.com/office/officeart/2005/8/layout/lProcess2"/>
    <dgm:cxn modelId="{FE2828C1-974C-449B-9B07-3E4B6F05DD35}" srcId="{603D4469-78C1-44FD-ACDE-ADF25348F927}" destId="{C0DE5790-C7F9-4477-93E8-1AE16A06D240}" srcOrd="0" destOrd="0" parTransId="{5BD65C29-EFC8-4A0E-B095-D82FD576A301}" sibTransId="{B13F7E7D-27B9-45A2-AB0F-74F06DC6C0D6}"/>
    <dgm:cxn modelId="{90C4DB17-6B6D-4481-9C61-9571251F52BD}" type="presOf" srcId="{E29B4594-EEE9-40D4-911D-D2E3C7161E2F}" destId="{F161FA5E-42F5-4A91-88EC-3483F221C4BD}" srcOrd="0" destOrd="0" presId="urn:microsoft.com/office/officeart/2005/8/layout/lProcess2"/>
    <dgm:cxn modelId="{49F4D663-D4AB-4071-B9C3-0B48985C8840}" type="presOf" srcId="{C0DE5790-C7F9-4477-93E8-1AE16A06D240}" destId="{56AB8EC7-7BE9-45F8-BFB1-ED2C3580EC72}" srcOrd="0" destOrd="0" presId="urn:microsoft.com/office/officeart/2005/8/layout/lProcess2"/>
    <dgm:cxn modelId="{2E49E7A0-1E5D-4FD7-A869-6C488FA939FA}" srcId="{5A294F6E-8672-4202-A332-9D83A3118CE2}" destId="{07B40563-1B0A-49B2-9C77-AB64375FEFE6}" srcOrd="0" destOrd="0" parTransId="{F66300C5-39D0-4976-9F7E-6E09FBCDB16F}" sibTransId="{1717E9B4-450B-4D9A-B428-A350AE962712}"/>
    <dgm:cxn modelId="{2034CBB7-945F-43F9-9170-DDC81D3C81BA}" srcId="{5A294F6E-8672-4202-A332-9D83A3118CE2}" destId="{DC7BB8C9-436D-40A4-877A-C2AC9D32D1B7}" srcOrd="1" destOrd="0" parTransId="{23D60A93-C1BC-4A3D-BFD5-34A7D16D26D9}" sibTransId="{62DF504D-704A-4D90-ACB2-5D5AD4D6C45B}"/>
    <dgm:cxn modelId="{83BFFC4C-0952-47E8-9563-5A29667FBED6}" srcId="{5A294F6E-8672-4202-A332-9D83A3118CE2}" destId="{603D4469-78C1-44FD-ACDE-ADF25348F927}" srcOrd="2" destOrd="0" parTransId="{4BD8A291-5A58-4E14-B712-22CF6DA8CF3F}" sibTransId="{E9942C2B-3303-4F09-A2F0-2F99B2932CAB}"/>
    <dgm:cxn modelId="{ECF79A89-4844-4973-A965-9BD6EA225485}" srcId="{07B40563-1B0A-49B2-9C77-AB64375FEFE6}" destId="{E29B4594-EEE9-40D4-911D-D2E3C7161E2F}" srcOrd="0" destOrd="0" parTransId="{E019E50C-1512-4311-8D23-91D7292C8792}" sibTransId="{0B504DFA-9FF6-435E-BF82-4DBE071E216E}"/>
    <dgm:cxn modelId="{91592695-8789-485B-99D4-AFB24390B75E}" type="presOf" srcId="{AC364F8A-B52A-4604-86E6-9A1108B4EAF1}" destId="{2F724F69-334D-4DBD-8EA1-19D5A58B579C}" srcOrd="0" destOrd="0" presId="urn:microsoft.com/office/officeart/2005/8/layout/lProcess2"/>
    <dgm:cxn modelId="{129C3811-4369-4898-A423-51DFCB241ABD}" srcId="{DC7BB8C9-436D-40A4-877A-C2AC9D32D1B7}" destId="{AC364F8A-B52A-4604-86E6-9A1108B4EAF1}" srcOrd="0" destOrd="0" parTransId="{87AABE16-010D-4588-AFFE-4BB91B385C3F}" sibTransId="{D0C45839-B90F-4819-A895-B34744C88B93}"/>
    <dgm:cxn modelId="{FCECF6C1-119D-4C5A-98ED-261DB4E50130}" type="presOf" srcId="{603D4469-78C1-44FD-ACDE-ADF25348F927}" destId="{1220E4AA-2FF8-436B-AB79-01854B734B2E}" srcOrd="1" destOrd="0" presId="urn:microsoft.com/office/officeart/2005/8/layout/lProcess2"/>
    <dgm:cxn modelId="{FE767508-BCAC-4BA9-B13A-312F4C616CE4}" type="presOf" srcId="{07B40563-1B0A-49B2-9C77-AB64375FEFE6}" destId="{B6C2C083-F9FE-4C07-BB21-E411AA447F94}" srcOrd="0" destOrd="0" presId="urn:microsoft.com/office/officeart/2005/8/layout/lProcess2"/>
    <dgm:cxn modelId="{1BDA16D3-5F9B-48FD-A6DB-3C6D4817C5E8}" type="presOf" srcId="{DC7BB8C9-436D-40A4-877A-C2AC9D32D1B7}" destId="{B4435251-82CE-4631-9B3C-39804AF0D228}" srcOrd="0" destOrd="0" presId="urn:microsoft.com/office/officeart/2005/8/layout/lProcess2"/>
    <dgm:cxn modelId="{FC06FD58-4B45-4EE1-8E69-A1A98138A35B}" type="presOf" srcId="{603D4469-78C1-44FD-ACDE-ADF25348F927}" destId="{6756DFDE-8363-4072-AA6B-E32042D306BE}" srcOrd="0" destOrd="0" presId="urn:microsoft.com/office/officeart/2005/8/layout/lProcess2"/>
    <dgm:cxn modelId="{4B805FF3-4DD3-4EF0-B1AD-577FFFC679BD}" type="presParOf" srcId="{149E57E6-679E-428E-9DE7-B5C19FBA1D60}" destId="{EF4793F6-BCB2-40B2-88C0-8E52292984D8}" srcOrd="0" destOrd="0" presId="urn:microsoft.com/office/officeart/2005/8/layout/lProcess2"/>
    <dgm:cxn modelId="{11771888-7CC3-47A0-851E-A4A909523A5C}" type="presParOf" srcId="{EF4793F6-BCB2-40B2-88C0-8E52292984D8}" destId="{B6C2C083-F9FE-4C07-BB21-E411AA447F94}" srcOrd="0" destOrd="0" presId="urn:microsoft.com/office/officeart/2005/8/layout/lProcess2"/>
    <dgm:cxn modelId="{139528D2-93D3-42BD-AF45-9F9DB0A96CA8}" type="presParOf" srcId="{EF4793F6-BCB2-40B2-88C0-8E52292984D8}" destId="{FC706AB8-B456-4664-8886-9ACF539CFD37}" srcOrd="1" destOrd="0" presId="urn:microsoft.com/office/officeart/2005/8/layout/lProcess2"/>
    <dgm:cxn modelId="{0F9C156E-CD1A-4A15-9C2B-A4BB8392D9CF}" type="presParOf" srcId="{EF4793F6-BCB2-40B2-88C0-8E52292984D8}" destId="{0E28D4AD-EDA4-4D57-A49C-EB74C007656E}" srcOrd="2" destOrd="0" presId="urn:microsoft.com/office/officeart/2005/8/layout/lProcess2"/>
    <dgm:cxn modelId="{F72CA0E8-BE3B-4164-84BB-0A3779821C4F}" type="presParOf" srcId="{0E28D4AD-EDA4-4D57-A49C-EB74C007656E}" destId="{A03C568F-FEB0-419F-B912-240BAA3740BB}" srcOrd="0" destOrd="0" presId="urn:microsoft.com/office/officeart/2005/8/layout/lProcess2"/>
    <dgm:cxn modelId="{02C8AB8A-CBAC-49E2-A682-19F718C3E6E0}" type="presParOf" srcId="{A03C568F-FEB0-419F-B912-240BAA3740BB}" destId="{F161FA5E-42F5-4A91-88EC-3483F221C4BD}" srcOrd="0" destOrd="0" presId="urn:microsoft.com/office/officeart/2005/8/layout/lProcess2"/>
    <dgm:cxn modelId="{41BA0BD3-595B-4EBA-BB0A-963727EC2111}" type="presParOf" srcId="{149E57E6-679E-428E-9DE7-B5C19FBA1D60}" destId="{83E03BC3-E0F0-4373-A3ED-1DAE2B0DFCE8}" srcOrd="1" destOrd="0" presId="urn:microsoft.com/office/officeart/2005/8/layout/lProcess2"/>
    <dgm:cxn modelId="{1FD4FA6F-03C7-4B59-9A80-59D37D153304}" type="presParOf" srcId="{149E57E6-679E-428E-9DE7-B5C19FBA1D60}" destId="{AC02D9B8-02D9-459B-9552-D24D98096DD5}" srcOrd="2" destOrd="0" presId="urn:microsoft.com/office/officeart/2005/8/layout/lProcess2"/>
    <dgm:cxn modelId="{B738D134-9C17-4E7E-8F9F-1E83A4704E22}" type="presParOf" srcId="{AC02D9B8-02D9-459B-9552-D24D98096DD5}" destId="{B4435251-82CE-4631-9B3C-39804AF0D228}" srcOrd="0" destOrd="0" presId="urn:microsoft.com/office/officeart/2005/8/layout/lProcess2"/>
    <dgm:cxn modelId="{77E3644B-EBB8-4F8F-AF8B-2BA3C51F77EA}" type="presParOf" srcId="{AC02D9B8-02D9-459B-9552-D24D98096DD5}" destId="{33DC875A-12AA-4940-BB6B-DC944AA01EDB}" srcOrd="1" destOrd="0" presId="urn:microsoft.com/office/officeart/2005/8/layout/lProcess2"/>
    <dgm:cxn modelId="{014C42CE-2D8C-47C2-A712-F8D67693B3AD}" type="presParOf" srcId="{AC02D9B8-02D9-459B-9552-D24D98096DD5}" destId="{8747DA11-F9F7-435A-A045-AE7FDB0DC663}" srcOrd="2" destOrd="0" presId="urn:microsoft.com/office/officeart/2005/8/layout/lProcess2"/>
    <dgm:cxn modelId="{567BE64F-8552-44A0-AEF2-89FFB4D552DA}" type="presParOf" srcId="{8747DA11-F9F7-435A-A045-AE7FDB0DC663}" destId="{A9774BD8-F059-4307-AD26-24AB458CD53D}" srcOrd="0" destOrd="0" presId="urn:microsoft.com/office/officeart/2005/8/layout/lProcess2"/>
    <dgm:cxn modelId="{554BFBEC-22BB-4478-87E5-DD9232F83D2B}" type="presParOf" srcId="{A9774BD8-F059-4307-AD26-24AB458CD53D}" destId="{2F724F69-334D-4DBD-8EA1-19D5A58B579C}" srcOrd="0" destOrd="0" presId="urn:microsoft.com/office/officeart/2005/8/layout/lProcess2"/>
    <dgm:cxn modelId="{72CD02AE-C5C5-4235-B432-ED5F67D25CC6}" type="presParOf" srcId="{149E57E6-679E-428E-9DE7-B5C19FBA1D60}" destId="{334A8865-5004-4B8E-8C33-300E5063CE7D}" srcOrd="3" destOrd="0" presId="urn:microsoft.com/office/officeart/2005/8/layout/lProcess2"/>
    <dgm:cxn modelId="{2CBA002F-8604-49D7-BDB0-53D10D4D1B9F}" type="presParOf" srcId="{149E57E6-679E-428E-9DE7-B5C19FBA1D60}" destId="{65560E7A-7421-471E-AC9A-8BA865A3D978}" srcOrd="4" destOrd="0" presId="urn:microsoft.com/office/officeart/2005/8/layout/lProcess2"/>
    <dgm:cxn modelId="{75E62CFD-F3AA-4C2F-82F9-44EE4A373A8E}" type="presParOf" srcId="{65560E7A-7421-471E-AC9A-8BA865A3D978}" destId="{6756DFDE-8363-4072-AA6B-E32042D306BE}" srcOrd="0" destOrd="0" presId="urn:microsoft.com/office/officeart/2005/8/layout/lProcess2"/>
    <dgm:cxn modelId="{3B074041-9C61-48E1-A5A6-87FFADB6B5B8}" type="presParOf" srcId="{65560E7A-7421-471E-AC9A-8BA865A3D978}" destId="{1220E4AA-2FF8-436B-AB79-01854B734B2E}" srcOrd="1" destOrd="0" presId="urn:microsoft.com/office/officeart/2005/8/layout/lProcess2"/>
    <dgm:cxn modelId="{5FABD539-BD9A-421C-BA10-D0D54AB70964}" type="presParOf" srcId="{65560E7A-7421-471E-AC9A-8BA865A3D978}" destId="{7530E7AD-B8BE-4314-BF08-AF029777DBA9}" srcOrd="2" destOrd="0" presId="urn:microsoft.com/office/officeart/2005/8/layout/lProcess2"/>
    <dgm:cxn modelId="{E1D6AD54-FC28-4947-8494-93AB8302DF2F}" type="presParOf" srcId="{7530E7AD-B8BE-4314-BF08-AF029777DBA9}" destId="{92969B20-A503-4F9F-B541-72052D84AE92}" srcOrd="0" destOrd="0" presId="urn:microsoft.com/office/officeart/2005/8/layout/lProcess2"/>
    <dgm:cxn modelId="{0B33A89A-3EBC-44EC-BE4F-4513D38194A4}" type="presParOf" srcId="{92969B20-A503-4F9F-B541-72052D84AE92}" destId="{56AB8EC7-7BE9-45F8-BFB1-ED2C3580EC72}"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653CF5-7CEF-4C57-9F8A-27E2BFEF0952}" type="doc">
      <dgm:prSet loTypeId="urn:microsoft.com/office/officeart/2005/8/layout/orgChart1" loCatId="hierarchy" qsTypeId="urn:microsoft.com/office/officeart/2005/8/quickstyle/simple3" qsCatId="simple" csTypeId="urn:microsoft.com/office/officeart/2005/8/colors/accent5_3" csCatId="accent5" phldr="1"/>
      <dgm:spPr/>
      <dgm:t>
        <a:bodyPr/>
        <a:lstStyle/>
        <a:p>
          <a:endParaRPr lang="es-CO"/>
        </a:p>
      </dgm:t>
    </dgm:pt>
    <dgm:pt modelId="{888E1E58-D7D9-4B33-92D2-CF0004234971}">
      <dgm:prSet phldrT="[Texto]"/>
      <dgm:spPr/>
      <dgm:t>
        <a:bodyPr/>
        <a:lstStyle/>
        <a:p>
          <a:r>
            <a:rPr lang="es-CO" dirty="0"/>
            <a:t>ANEXOS TECNICOS </a:t>
          </a:r>
        </a:p>
      </dgm:t>
    </dgm:pt>
    <dgm:pt modelId="{347751F3-3148-4711-95AB-0152FEB8A264}" type="parTrans" cxnId="{5E58765B-4FBF-4586-AFA0-826F872C9C47}">
      <dgm:prSet/>
      <dgm:spPr/>
      <dgm:t>
        <a:bodyPr/>
        <a:lstStyle/>
        <a:p>
          <a:endParaRPr lang="es-CO"/>
        </a:p>
      </dgm:t>
    </dgm:pt>
    <dgm:pt modelId="{18F1C815-DDCC-46B6-BC13-5E2240674065}" type="sibTrans" cxnId="{5E58765B-4FBF-4586-AFA0-826F872C9C47}">
      <dgm:prSet/>
      <dgm:spPr/>
      <dgm:t>
        <a:bodyPr/>
        <a:lstStyle/>
        <a:p>
          <a:endParaRPr lang="es-CO"/>
        </a:p>
      </dgm:t>
    </dgm:pt>
    <dgm:pt modelId="{4E3BE956-4C82-4B0C-AE04-44481406D3AE}">
      <dgm:prSet phldrT="[Texto]"/>
      <dgm:spPr/>
      <dgm:t>
        <a:bodyPr/>
        <a:lstStyle/>
        <a:p>
          <a:r>
            <a:rPr lang="es-CO" dirty="0"/>
            <a:t>RPED</a:t>
          </a:r>
        </a:p>
      </dgm:t>
    </dgm:pt>
    <dgm:pt modelId="{6B527FF4-74C5-409C-A1DD-5523BBDDB685}" type="parTrans" cxnId="{DA7A4EEC-B495-44AA-B5A2-46A675CAEE4A}">
      <dgm:prSet/>
      <dgm:spPr/>
      <dgm:t>
        <a:bodyPr/>
        <a:lstStyle/>
        <a:p>
          <a:endParaRPr lang="es-CO"/>
        </a:p>
      </dgm:t>
    </dgm:pt>
    <dgm:pt modelId="{81C64450-BAC3-427A-A40B-BF9ED8D8F30D}" type="sibTrans" cxnId="{DA7A4EEC-B495-44AA-B5A2-46A675CAEE4A}">
      <dgm:prSet/>
      <dgm:spPr/>
      <dgm:t>
        <a:bodyPr/>
        <a:lstStyle/>
        <a:p>
          <a:endParaRPr lang="es-CO"/>
        </a:p>
      </dgm:t>
    </dgm:pt>
    <dgm:pt modelId="{4AE80AA4-0AC6-4392-A0AD-9D41B807164E}">
      <dgm:prSet phldrT="[Texto]"/>
      <dgm:spPr/>
      <dgm:t>
        <a:bodyPr/>
        <a:lstStyle/>
        <a:p>
          <a:r>
            <a:rPr lang="es-CO" dirty="0"/>
            <a:t>NPED</a:t>
          </a:r>
        </a:p>
      </dgm:t>
    </dgm:pt>
    <dgm:pt modelId="{6B267B18-8529-4999-B530-DBEF19B5A044}" type="parTrans" cxnId="{86E057D3-BABC-4BB2-9E07-0C1602F0AB2B}">
      <dgm:prSet/>
      <dgm:spPr/>
      <dgm:t>
        <a:bodyPr/>
        <a:lstStyle/>
        <a:p>
          <a:endParaRPr lang="es-CO"/>
        </a:p>
      </dgm:t>
    </dgm:pt>
    <dgm:pt modelId="{57A48784-63DB-4B06-80A2-2E0B4B6D69AC}" type="sibTrans" cxnId="{86E057D3-BABC-4BB2-9E07-0C1602F0AB2B}">
      <dgm:prSet/>
      <dgm:spPr/>
      <dgm:t>
        <a:bodyPr/>
        <a:lstStyle/>
        <a:p>
          <a:endParaRPr lang="es-CO"/>
        </a:p>
      </dgm:t>
    </dgm:pt>
    <dgm:pt modelId="{1AD2804A-FAE1-4651-8135-A03227BB6707}" type="pres">
      <dgm:prSet presAssocID="{82653CF5-7CEF-4C57-9F8A-27E2BFEF0952}" presName="hierChild1" presStyleCnt="0">
        <dgm:presLayoutVars>
          <dgm:orgChart val="1"/>
          <dgm:chPref val="1"/>
          <dgm:dir/>
          <dgm:animOne val="branch"/>
          <dgm:animLvl val="lvl"/>
          <dgm:resizeHandles/>
        </dgm:presLayoutVars>
      </dgm:prSet>
      <dgm:spPr/>
      <dgm:t>
        <a:bodyPr/>
        <a:lstStyle/>
        <a:p>
          <a:endParaRPr lang="es-CO"/>
        </a:p>
      </dgm:t>
    </dgm:pt>
    <dgm:pt modelId="{5618908B-D78B-4176-9716-279074A9B09A}" type="pres">
      <dgm:prSet presAssocID="{888E1E58-D7D9-4B33-92D2-CF0004234971}" presName="hierRoot1" presStyleCnt="0">
        <dgm:presLayoutVars>
          <dgm:hierBranch val="init"/>
        </dgm:presLayoutVars>
      </dgm:prSet>
      <dgm:spPr/>
    </dgm:pt>
    <dgm:pt modelId="{E89C1B54-74F3-410D-B8AD-67188BFE15E1}" type="pres">
      <dgm:prSet presAssocID="{888E1E58-D7D9-4B33-92D2-CF0004234971}" presName="rootComposite1" presStyleCnt="0"/>
      <dgm:spPr/>
    </dgm:pt>
    <dgm:pt modelId="{41A6AC99-691E-49B8-B3A5-9855430FDA3C}" type="pres">
      <dgm:prSet presAssocID="{888E1E58-D7D9-4B33-92D2-CF0004234971}" presName="rootText1" presStyleLbl="node0" presStyleIdx="0" presStyleCnt="1" custScaleX="158959">
        <dgm:presLayoutVars>
          <dgm:chPref val="3"/>
        </dgm:presLayoutVars>
      </dgm:prSet>
      <dgm:spPr/>
      <dgm:t>
        <a:bodyPr/>
        <a:lstStyle/>
        <a:p>
          <a:endParaRPr lang="es-CO"/>
        </a:p>
      </dgm:t>
    </dgm:pt>
    <dgm:pt modelId="{C8DE9AAE-A4C6-4C07-BAFE-3C8FC0CD495B}" type="pres">
      <dgm:prSet presAssocID="{888E1E58-D7D9-4B33-92D2-CF0004234971}" presName="rootConnector1" presStyleLbl="node1" presStyleIdx="0" presStyleCnt="0"/>
      <dgm:spPr/>
      <dgm:t>
        <a:bodyPr/>
        <a:lstStyle/>
        <a:p>
          <a:endParaRPr lang="es-CO"/>
        </a:p>
      </dgm:t>
    </dgm:pt>
    <dgm:pt modelId="{8802DF46-CAF4-4964-8026-675734393D67}" type="pres">
      <dgm:prSet presAssocID="{888E1E58-D7D9-4B33-92D2-CF0004234971}" presName="hierChild2" presStyleCnt="0"/>
      <dgm:spPr/>
    </dgm:pt>
    <dgm:pt modelId="{1E71037A-68DB-4EAD-B5D4-05A289B1E190}" type="pres">
      <dgm:prSet presAssocID="{6B527FF4-74C5-409C-A1DD-5523BBDDB685}" presName="Name37" presStyleLbl="parChTrans1D2" presStyleIdx="0" presStyleCnt="2"/>
      <dgm:spPr/>
      <dgm:t>
        <a:bodyPr/>
        <a:lstStyle/>
        <a:p>
          <a:endParaRPr lang="es-CO"/>
        </a:p>
      </dgm:t>
    </dgm:pt>
    <dgm:pt modelId="{8B1B5734-E9D9-494E-AACB-BAF935580D8F}" type="pres">
      <dgm:prSet presAssocID="{4E3BE956-4C82-4B0C-AE04-44481406D3AE}" presName="hierRoot2" presStyleCnt="0">
        <dgm:presLayoutVars>
          <dgm:hierBranch val="init"/>
        </dgm:presLayoutVars>
      </dgm:prSet>
      <dgm:spPr/>
    </dgm:pt>
    <dgm:pt modelId="{E4CADE0B-E27B-4A0A-B55F-7A915A0442D5}" type="pres">
      <dgm:prSet presAssocID="{4E3BE956-4C82-4B0C-AE04-44481406D3AE}" presName="rootComposite" presStyleCnt="0"/>
      <dgm:spPr/>
    </dgm:pt>
    <dgm:pt modelId="{8A0A1CC5-69B0-4FBF-9756-312B2D16088C}" type="pres">
      <dgm:prSet presAssocID="{4E3BE956-4C82-4B0C-AE04-44481406D3AE}" presName="rootText" presStyleLbl="node2" presStyleIdx="0" presStyleCnt="2" custLinFactNeighborX="1272" custLinFactNeighborY="-848">
        <dgm:presLayoutVars>
          <dgm:chPref val="3"/>
        </dgm:presLayoutVars>
      </dgm:prSet>
      <dgm:spPr/>
      <dgm:t>
        <a:bodyPr/>
        <a:lstStyle/>
        <a:p>
          <a:endParaRPr lang="es-CO"/>
        </a:p>
      </dgm:t>
    </dgm:pt>
    <dgm:pt modelId="{BCA7F4E1-450F-419A-BDD3-D83955BD87D6}" type="pres">
      <dgm:prSet presAssocID="{4E3BE956-4C82-4B0C-AE04-44481406D3AE}" presName="rootConnector" presStyleLbl="node2" presStyleIdx="0" presStyleCnt="2"/>
      <dgm:spPr/>
      <dgm:t>
        <a:bodyPr/>
        <a:lstStyle/>
        <a:p>
          <a:endParaRPr lang="es-CO"/>
        </a:p>
      </dgm:t>
    </dgm:pt>
    <dgm:pt modelId="{856FD618-BA05-45AE-BE3E-DE9BE0E1A6C8}" type="pres">
      <dgm:prSet presAssocID="{4E3BE956-4C82-4B0C-AE04-44481406D3AE}" presName="hierChild4" presStyleCnt="0"/>
      <dgm:spPr/>
    </dgm:pt>
    <dgm:pt modelId="{638C8639-6CF2-447E-B260-D1B829EF8691}" type="pres">
      <dgm:prSet presAssocID="{4E3BE956-4C82-4B0C-AE04-44481406D3AE}" presName="hierChild5" presStyleCnt="0"/>
      <dgm:spPr/>
    </dgm:pt>
    <dgm:pt modelId="{4D2BF934-7E1C-4594-96A5-C20F9CB87397}" type="pres">
      <dgm:prSet presAssocID="{6B267B18-8529-4999-B530-DBEF19B5A044}" presName="Name37" presStyleLbl="parChTrans1D2" presStyleIdx="1" presStyleCnt="2"/>
      <dgm:spPr/>
      <dgm:t>
        <a:bodyPr/>
        <a:lstStyle/>
        <a:p>
          <a:endParaRPr lang="es-CO"/>
        </a:p>
      </dgm:t>
    </dgm:pt>
    <dgm:pt modelId="{2514D197-419C-4629-9BB0-8950D1E62E13}" type="pres">
      <dgm:prSet presAssocID="{4AE80AA4-0AC6-4392-A0AD-9D41B807164E}" presName="hierRoot2" presStyleCnt="0">
        <dgm:presLayoutVars>
          <dgm:hierBranch val="init"/>
        </dgm:presLayoutVars>
      </dgm:prSet>
      <dgm:spPr/>
    </dgm:pt>
    <dgm:pt modelId="{75CC8A07-9B8E-423D-8DC0-E7D9A5517E17}" type="pres">
      <dgm:prSet presAssocID="{4AE80AA4-0AC6-4392-A0AD-9D41B807164E}" presName="rootComposite" presStyleCnt="0"/>
      <dgm:spPr/>
    </dgm:pt>
    <dgm:pt modelId="{92505CD5-A800-4E7D-8731-8EDB78BBAFC1}" type="pres">
      <dgm:prSet presAssocID="{4AE80AA4-0AC6-4392-A0AD-9D41B807164E}" presName="rootText" presStyleLbl="node2" presStyleIdx="1" presStyleCnt="2">
        <dgm:presLayoutVars>
          <dgm:chPref val="3"/>
        </dgm:presLayoutVars>
      </dgm:prSet>
      <dgm:spPr/>
      <dgm:t>
        <a:bodyPr/>
        <a:lstStyle/>
        <a:p>
          <a:endParaRPr lang="es-CO"/>
        </a:p>
      </dgm:t>
    </dgm:pt>
    <dgm:pt modelId="{4FA7AE05-DF28-4D23-AF12-619FAF2120E3}" type="pres">
      <dgm:prSet presAssocID="{4AE80AA4-0AC6-4392-A0AD-9D41B807164E}" presName="rootConnector" presStyleLbl="node2" presStyleIdx="1" presStyleCnt="2"/>
      <dgm:spPr/>
      <dgm:t>
        <a:bodyPr/>
        <a:lstStyle/>
        <a:p>
          <a:endParaRPr lang="es-CO"/>
        </a:p>
      </dgm:t>
    </dgm:pt>
    <dgm:pt modelId="{A07B7C09-0485-485B-A8F3-227AF9C85E85}" type="pres">
      <dgm:prSet presAssocID="{4AE80AA4-0AC6-4392-A0AD-9D41B807164E}" presName="hierChild4" presStyleCnt="0"/>
      <dgm:spPr/>
    </dgm:pt>
    <dgm:pt modelId="{57E3B40E-6B9A-4599-AAED-1408B4944A23}" type="pres">
      <dgm:prSet presAssocID="{4AE80AA4-0AC6-4392-A0AD-9D41B807164E}" presName="hierChild5" presStyleCnt="0"/>
      <dgm:spPr/>
    </dgm:pt>
    <dgm:pt modelId="{49AD05BD-ED30-4195-A575-41A8627C426A}" type="pres">
      <dgm:prSet presAssocID="{888E1E58-D7D9-4B33-92D2-CF0004234971}" presName="hierChild3" presStyleCnt="0"/>
      <dgm:spPr/>
    </dgm:pt>
  </dgm:ptLst>
  <dgm:cxnLst>
    <dgm:cxn modelId="{86E057D3-BABC-4BB2-9E07-0C1602F0AB2B}" srcId="{888E1E58-D7D9-4B33-92D2-CF0004234971}" destId="{4AE80AA4-0AC6-4392-A0AD-9D41B807164E}" srcOrd="1" destOrd="0" parTransId="{6B267B18-8529-4999-B530-DBEF19B5A044}" sibTransId="{57A48784-63DB-4B06-80A2-2E0B4B6D69AC}"/>
    <dgm:cxn modelId="{2FDFDB0F-2F09-4CB6-A9DF-17355FC4015B}" type="presOf" srcId="{888E1E58-D7D9-4B33-92D2-CF0004234971}" destId="{41A6AC99-691E-49B8-B3A5-9855430FDA3C}" srcOrd="0" destOrd="0" presId="urn:microsoft.com/office/officeart/2005/8/layout/orgChart1"/>
    <dgm:cxn modelId="{10A7880F-A4A6-4BC5-BB10-91A30E237D52}" type="presOf" srcId="{6B267B18-8529-4999-B530-DBEF19B5A044}" destId="{4D2BF934-7E1C-4594-96A5-C20F9CB87397}" srcOrd="0" destOrd="0" presId="urn:microsoft.com/office/officeart/2005/8/layout/orgChart1"/>
    <dgm:cxn modelId="{778CC371-4769-4A7E-BB5F-B9C1B30E7752}" type="presOf" srcId="{82653CF5-7CEF-4C57-9F8A-27E2BFEF0952}" destId="{1AD2804A-FAE1-4651-8135-A03227BB6707}" srcOrd="0" destOrd="0" presId="urn:microsoft.com/office/officeart/2005/8/layout/orgChart1"/>
    <dgm:cxn modelId="{F7BF781F-FB08-4E17-BD0D-66058DE003D0}" type="presOf" srcId="{4AE80AA4-0AC6-4392-A0AD-9D41B807164E}" destId="{4FA7AE05-DF28-4D23-AF12-619FAF2120E3}" srcOrd="1" destOrd="0" presId="urn:microsoft.com/office/officeart/2005/8/layout/orgChart1"/>
    <dgm:cxn modelId="{FDDAD577-FBA3-4CD4-B566-D149BBDCCF48}" type="presOf" srcId="{4E3BE956-4C82-4B0C-AE04-44481406D3AE}" destId="{8A0A1CC5-69B0-4FBF-9756-312B2D16088C}" srcOrd="0" destOrd="0" presId="urn:microsoft.com/office/officeart/2005/8/layout/orgChart1"/>
    <dgm:cxn modelId="{5E58765B-4FBF-4586-AFA0-826F872C9C47}" srcId="{82653CF5-7CEF-4C57-9F8A-27E2BFEF0952}" destId="{888E1E58-D7D9-4B33-92D2-CF0004234971}" srcOrd="0" destOrd="0" parTransId="{347751F3-3148-4711-95AB-0152FEB8A264}" sibTransId="{18F1C815-DDCC-46B6-BC13-5E2240674065}"/>
    <dgm:cxn modelId="{DA7A4EEC-B495-44AA-B5A2-46A675CAEE4A}" srcId="{888E1E58-D7D9-4B33-92D2-CF0004234971}" destId="{4E3BE956-4C82-4B0C-AE04-44481406D3AE}" srcOrd="0" destOrd="0" parTransId="{6B527FF4-74C5-409C-A1DD-5523BBDDB685}" sibTransId="{81C64450-BAC3-427A-A40B-BF9ED8D8F30D}"/>
    <dgm:cxn modelId="{9B0E278F-E59C-4510-A406-F71AF26DE87D}" type="presOf" srcId="{4E3BE956-4C82-4B0C-AE04-44481406D3AE}" destId="{BCA7F4E1-450F-419A-BDD3-D83955BD87D6}" srcOrd="1" destOrd="0" presId="urn:microsoft.com/office/officeart/2005/8/layout/orgChart1"/>
    <dgm:cxn modelId="{40F0ACDC-475C-4AF5-BAD0-DE95DD94E02D}" type="presOf" srcId="{888E1E58-D7D9-4B33-92D2-CF0004234971}" destId="{C8DE9AAE-A4C6-4C07-BAFE-3C8FC0CD495B}" srcOrd="1" destOrd="0" presId="urn:microsoft.com/office/officeart/2005/8/layout/orgChart1"/>
    <dgm:cxn modelId="{BA214DF4-F05D-47AF-AE32-7172F15F847B}" type="presOf" srcId="{6B527FF4-74C5-409C-A1DD-5523BBDDB685}" destId="{1E71037A-68DB-4EAD-B5D4-05A289B1E190}" srcOrd="0" destOrd="0" presId="urn:microsoft.com/office/officeart/2005/8/layout/orgChart1"/>
    <dgm:cxn modelId="{413F4624-EA89-4C35-99DF-1186EB8F0724}" type="presOf" srcId="{4AE80AA4-0AC6-4392-A0AD-9D41B807164E}" destId="{92505CD5-A800-4E7D-8731-8EDB78BBAFC1}" srcOrd="0" destOrd="0" presId="urn:microsoft.com/office/officeart/2005/8/layout/orgChart1"/>
    <dgm:cxn modelId="{080D5E0E-8CCA-4C1A-9AA2-62F4519621E1}" type="presParOf" srcId="{1AD2804A-FAE1-4651-8135-A03227BB6707}" destId="{5618908B-D78B-4176-9716-279074A9B09A}" srcOrd="0" destOrd="0" presId="urn:microsoft.com/office/officeart/2005/8/layout/orgChart1"/>
    <dgm:cxn modelId="{7904BF72-536A-4EB5-8A32-8858BFE083D0}" type="presParOf" srcId="{5618908B-D78B-4176-9716-279074A9B09A}" destId="{E89C1B54-74F3-410D-B8AD-67188BFE15E1}" srcOrd="0" destOrd="0" presId="urn:microsoft.com/office/officeart/2005/8/layout/orgChart1"/>
    <dgm:cxn modelId="{BBDFBCCE-52D9-4E47-B67E-4AB6D7B0F378}" type="presParOf" srcId="{E89C1B54-74F3-410D-B8AD-67188BFE15E1}" destId="{41A6AC99-691E-49B8-B3A5-9855430FDA3C}" srcOrd="0" destOrd="0" presId="urn:microsoft.com/office/officeart/2005/8/layout/orgChart1"/>
    <dgm:cxn modelId="{09B803C7-E3BA-448D-A968-1B8E1B352499}" type="presParOf" srcId="{E89C1B54-74F3-410D-B8AD-67188BFE15E1}" destId="{C8DE9AAE-A4C6-4C07-BAFE-3C8FC0CD495B}" srcOrd="1" destOrd="0" presId="urn:microsoft.com/office/officeart/2005/8/layout/orgChart1"/>
    <dgm:cxn modelId="{9BBAC905-6516-4C0E-9058-9BFF06F31D07}" type="presParOf" srcId="{5618908B-D78B-4176-9716-279074A9B09A}" destId="{8802DF46-CAF4-4964-8026-675734393D67}" srcOrd="1" destOrd="0" presId="urn:microsoft.com/office/officeart/2005/8/layout/orgChart1"/>
    <dgm:cxn modelId="{8DA348F6-B3A6-4488-A1F3-69988828D083}" type="presParOf" srcId="{8802DF46-CAF4-4964-8026-675734393D67}" destId="{1E71037A-68DB-4EAD-B5D4-05A289B1E190}" srcOrd="0" destOrd="0" presId="urn:microsoft.com/office/officeart/2005/8/layout/orgChart1"/>
    <dgm:cxn modelId="{F7B3A86A-19B9-4639-98D2-CF96F5020E1F}" type="presParOf" srcId="{8802DF46-CAF4-4964-8026-675734393D67}" destId="{8B1B5734-E9D9-494E-AACB-BAF935580D8F}" srcOrd="1" destOrd="0" presId="urn:microsoft.com/office/officeart/2005/8/layout/orgChart1"/>
    <dgm:cxn modelId="{1014DC77-1477-4D38-9746-CB86FE2597B4}" type="presParOf" srcId="{8B1B5734-E9D9-494E-AACB-BAF935580D8F}" destId="{E4CADE0B-E27B-4A0A-B55F-7A915A0442D5}" srcOrd="0" destOrd="0" presId="urn:microsoft.com/office/officeart/2005/8/layout/orgChart1"/>
    <dgm:cxn modelId="{E78199A3-D005-426F-9D48-F6D6BA5DC5BA}" type="presParOf" srcId="{E4CADE0B-E27B-4A0A-B55F-7A915A0442D5}" destId="{8A0A1CC5-69B0-4FBF-9756-312B2D16088C}" srcOrd="0" destOrd="0" presId="urn:microsoft.com/office/officeart/2005/8/layout/orgChart1"/>
    <dgm:cxn modelId="{ECD058EE-EB20-4D3D-919D-0BF537509134}" type="presParOf" srcId="{E4CADE0B-E27B-4A0A-B55F-7A915A0442D5}" destId="{BCA7F4E1-450F-419A-BDD3-D83955BD87D6}" srcOrd="1" destOrd="0" presId="urn:microsoft.com/office/officeart/2005/8/layout/orgChart1"/>
    <dgm:cxn modelId="{36F5C8C3-A15C-48F6-8740-CDCE84749590}" type="presParOf" srcId="{8B1B5734-E9D9-494E-AACB-BAF935580D8F}" destId="{856FD618-BA05-45AE-BE3E-DE9BE0E1A6C8}" srcOrd="1" destOrd="0" presId="urn:microsoft.com/office/officeart/2005/8/layout/orgChart1"/>
    <dgm:cxn modelId="{CBB95F08-8561-430A-84CB-989AB5F1C945}" type="presParOf" srcId="{8B1B5734-E9D9-494E-AACB-BAF935580D8F}" destId="{638C8639-6CF2-447E-B260-D1B829EF8691}" srcOrd="2" destOrd="0" presId="urn:microsoft.com/office/officeart/2005/8/layout/orgChart1"/>
    <dgm:cxn modelId="{CF9CB4E6-9A1A-41F8-A2CB-CCDE667FA10E}" type="presParOf" srcId="{8802DF46-CAF4-4964-8026-675734393D67}" destId="{4D2BF934-7E1C-4594-96A5-C20F9CB87397}" srcOrd="2" destOrd="0" presId="urn:microsoft.com/office/officeart/2005/8/layout/orgChart1"/>
    <dgm:cxn modelId="{4A03F03D-391F-475D-B6C3-1B4CD7E564A2}" type="presParOf" srcId="{8802DF46-CAF4-4964-8026-675734393D67}" destId="{2514D197-419C-4629-9BB0-8950D1E62E13}" srcOrd="3" destOrd="0" presId="urn:microsoft.com/office/officeart/2005/8/layout/orgChart1"/>
    <dgm:cxn modelId="{92B2ACBB-40E4-4F39-B7D2-EA261ECCD59E}" type="presParOf" srcId="{2514D197-419C-4629-9BB0-8950D1E62E13}" destId="{75CC8A07-9B8E-423D-8DC0-E7D9A5517E17}" srcOrd="0" destOrd="0" presId="urn:microsoft.com/office/officeart/2005/8/layout/orgChart1"/>
    <dgm:cxn modelId="{EF28C4A4-A42B-494D-93CE-78F5B89B8FF1}" type="presParOf" srcId="{75CC8A07-9B8E-423D-8DC0-E7D9A5517E17}" destId="{92505CD5-A800-4E7D-8731-8EDB78BBAFC1}" srcOrd="0" destOrd="0" presId="urn:microsoft.com/office/officeart/2005/8/layout/orgChart1"/>
    <dgm:cxn modelId="{190E92C0-43F5-4A74-81D0-EC064E5ED252}" type="presParOf" srcId="{75CC8A07-9B8E-423D-8DC0-E7D9A5517E17}" destId="{4FA7AE05-DF28-4D23-AF12-619FAF2120E3}" srcOrd="1" destOrd="0" presId="urn:microsoft.com/office/officeart/2005/8/layout/orgChart1"/>
    <dgm:cxn modelId="{CDDE41D8-BC34-411E-88B1-AF377D4983B5}" type="presParOf" srcId="{2514D197-419C-4629-9BB0-8950D1E62E13}" destId="{A07B7C09-0485-485B-A8F3-227AF9C85E85}" srcOrd="1" destOrd="0" presId="urn:microsoft.com/office/officeart/2005/8/layout/orgChart1"/>
    <dgm:cxn modelId="{543EDB7E-41CC-4729-B220-166FBE817E51}" type="presParOf" srcId="{2514D197-419C-4629-9BB0-8950D1E62E13}" destId="{57E3B40E-6B9A-4599-AAED-1408B4944A23}" srcOrd="2" destOrd="0" presId="urn:microsoft.com/office/officeart/2005/8/layout/orgChart1"/>
    <dgm:cxn modelId="{A96D22A8-273C-4180-B9AB-8CC28B39C4AF}" type="presParOf" srcId="{5618908B-D78B-4176-9716-279074A9B09A}" destId="{49AD05BD-ED30-4195-A575-41A8627C426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4D8443-C428-4632-AE30-CED94ECD3BBA}" type="doc">
      <dgm:prSet loTypeId="urn:microsoft.com/office/officeart/2005/8/layout/pyramid2" loCatId="list" qsTypeId="urn:microsoft.com/office/officeart/2005/8/quickstyle/simple1" qsCatId="simple" csTypeId="urn:microsoft.com/office/officeart/2005/8/colors/colorful2" csCatId="colorful" phldr="1"/>
      <dgm:spPr/>
    </dgm:pt>
    <dgm:pt modelId="{C02DDAB1-BE47-4AD4-A098-2BB1296DA178}">
      <dgm:prSet phldrT="[Texto]" custT="1"/>
      <dgm:spPr/>
      <dgm:t>
        <a:bodyPr/>
        <a:lstStyle/>
        <a:p>
          <a:r>
            <a:rPr lang="es-CO" sz="2000" dirty="0"/>
            <a:t>Línea de Control</a:t>
          </a:r>
        </a:p>
        <a:p>
          <a:r>
            <a:rPr lang="es-CO" sz="2000" dirty="0"/>
            <a:t>Línea de Registro </a:t>
          </a:r>
        </a:p>
      </dgm:t>
    </dgm:pt>
    <dgm:pt modelId="{6A9CB325-464E-4802-A4E4-1B6DC0277392}" type="parTrans" cxnId="{744483F0-61DA-4D3D-A295-86E7D9E4F3D4}">
      <dgm:prSet/>
      <dgm:spPr/>
      <dgm:t>
        <a:bodyPr/>
        <a:lstStyle/>
        <a:p>
          <a:endParaRPr lang="es-CO" sz="2000"/>
        </a:p>
      </dgm:t>
    </dgm:pt>
    <dgm:pt modelId="{8F05F958-EB03-4779-BA0D-E650074239B1}" type="sibTrans" cxnId="{744483F0-61DA-4D3D-A295-86E7D9E4F3D4}">
      <dgm:prSet/>
      <dgm:spPr/>
      <dgm:t>
        <a:bodyPr/>
        <a:lstStyle/>
        <a:p>
          <a:endParaRPr lang="es-CO" sz="2000"/>
        </a:p>
      </dgm:t>
    </dgm:pt>
    <dgm:pt modelId="{52DE6D0E-DD3E-4B1F-B49E-F73FB0D5574B}">
      <dgm:prSet phldrT="[Texto]" custT="1"/>
      <dgm:spPr/>
      <dgm:t>
        <a:bodyPr/>
        <a:lstStyle/>
        <a:p>
          <a:r>
            <a:rPr lang="es-CO" sz="2000" dirty="0"/>
            <a:t>Contiene 118 variables</a:t>
          </a:r>
        </a:p>
      </dgm:t>
    </dgm:pt>
    <dgm:pt modelId="{81B13273-59F5-4391-A10D-7121FFE38485}" type="parTrans" cxnId="{19FD2A2C-222B-4B20-A47D-5F858546EE1B}">
      <dgm:prSet/>
      <dgm:spPr/>
      <dgm:t>
        <a:bodyPr/>
        <a:lstStyle/>
        <a:p>
          <a:endParaRPr lang="es-CO" sz="2000"/>
        </a:p>
      </dgm:t>
    </dgm:pt>
    <dgm:pt modelId="{64DF927C-D493-4DCB-9CC1-1CFC3A33A0A4}" type="sibTrans" cxnId="{19FD2A2C-222B-4B20-A47D-5F858546EE1B}">
      <dgm:prSet/>
      <dgm:spPr/>
      <dgm:t>
        <a:bodyPr/>
        <a:lstStyle/>
        <a:p>
          <a:endParaRPr lang="es-CO" sz="2000"/>
        </a:p>
      </dgm:t>
    </dgm:pt>
    <dgm:pt modelId="{58D72DA9-89CE-4CB1-9581-39856E1E1E0D}">
      <dgm:prSet custT="1"/>
      <dgm:spPr/>
      <dgm:t>
        <a:bodyPr/>
        <a:lstStyle/>
        <a:p>
          <a:r>
            <a:rPr lang="es-CO" sz="2000" dirty="0"/>
            <a:t>Datos personales</a:t>
          </a:r>
        </a:p>
        <a:p>
          <a:r>
            <a:rPr lang="es-CO" sz="2000" dirty="0"/>
            <a:t>Identificación del riesgo</a:t>
          </a:r>
        </a:p>
        <a:p>
          <a:r>
            <a:rPr lang="es-CO" sz="2000" dirty="0"/>
            <a:t>Intervención del Riesgo </a:t>
          </a:r>
        </a:p>
      </dgm:t>
    </dgm:pt>
    <dgm:pt modelId="{BD59E940-2EC5-4AF6-9319-5F2600EA2317}" type="parTrans" cxnId="{9FBC30CB-53D3-4577-8890-5D808A79A3EF}">
      <dgm:prSet/>
      <dgm:spPr/>
      <dgm:t>
        <a:bodyPr/>
        <a:lstStyle/>
        <a:p>
          <a:endParaRPr lang="es-CO" sz="2000"/>
        </a:p>
      </dgm:t>
    </dgm:pt>
    <dgm:pt modelId="{2EB5ADB7-144E-4045-B500-6DE936D8A84A}" type="sibTrans" cxnId="{9FBC30CB-53D3-4577-8890-5D808A79A3EF}">
      <dgm:prSet/>
      <dgm:spPr/>
      <dgm:t>
        <a:bodyPr/>
        <a:lstStyle/>
        <a:p>
          <a:endParaRPr lang="es-CO" sz="2000"/>
        </a:p>
      </dgm:t>
    </dgm:pt>
    <dgm:pt modelId="{1CD39F02-1814-4D81-8936-9C0571F5796B}" type="pres">
      <dgm:prSet presAssocID="{BE4D8443-C428-4632-AE30-CED94ECD3BBA}" presName="compositeShape" presStyleCnt="0">
        <dgm:presLayoutVars>
          <dgm:dir/>
          <dgm:resizeHandles/>
        </dgm:presLayoutVars>
      </dgm:prSet>
      <dgm:spPr/>
    </dgm:pt>
    <dgm:pt modelId="{A9315511-08B5-4977-A067-1A5A3D973456}" type="pres">
      <dgm:prSet presAssocID="{BE4D8443-C428-4632-AE30-CED94ECD3BBA}" presName="pyramid" presStyleLbl="node1" presStyleIdx="0" presStyleCnt="1"/>
      <dgm:spPr/>
    </dgm:pt>
    <dgm:pt modelId="{D8953A83-78E0-4E2E-8D1F-AA5C9FD7D363}" type="pres">
      <dgm:prSet presAssocID="{BE4D8443-C428-4632-AE30-CED94ECD3BBA}" presName="theList" presStyleCnt="0"/>
      <dgm:spPr/>
    </dgm:pt>
    <dgm:pt modelId="{DD63BFB4-8DEA-4B32-8CD8-6E3777BC833A}" type="pres">
      <dgm:prSet presAssocID="{C02DDAB1-BE47-4AD4-A098-2BB1296DA178}" presName="aNode" presStyleLbl="fgAcc1" presStyleIdx="0" presStyleCnt="3">
        <dgm:presLayoutVars>
          <dgm:bulletEnabled val="1"/>
        </dgm:presLayoutVars>
      </dgm:prSet>
      <dgm:spPr/>
      <dgm:t>
        <a:bodyPr/>
        <a:lstStyle/>
        <a:p>
          <a:endParaRPr lang="es-CO"/>
        </a:p>
      </dgm:t>
    </dgm:pt>
    <dgm:pt modelId="{53BE5368-70B7-490C-B63B-B2E4DB05D1F9}" type="pres">
      <dgm:prSet presAssocID="{C02DDAB1-BE47-4AD4-A098-2BB1296DA178}" presName="aSpace" presStyleCnt="0"/>
      <dgm:spPr/>
    </dgm:pt>
    <dgm:pt modelId="{F5FB32A7-DD08-4D8E-9434-2C1509AFD4F1}" type="pres">
      <dgm:prSet presAssocID="{52DE6D0E-DD3E-4B1F-B49E-F73FB0D5574B}" presName="aNode" presStyleLbl="fgAcc1" presStyleIdx="1" presStyleCnt="3">
        <dgm:presLayoutVars>
          <dgm:bulletEnabled val="1"/>
        </dgm:presLayoutVars>
      </dgm:prSet>
      <dgm:spPr/>
      <dgm:t>
        <a:bodyPr/>
        <a:lstStyle/>
        <a:p>
          <a:endParaRPr lang="es-CO"/>
        </a:p>
      </dgm:t>
    </dgm:pt>
    <dgm:pt modelId="{CF16B987-CAB4-4B5F-A0B8-08064BED82AF}" type="pres">
      <dgm:prSet presAssocID="{52DE6D0E-DD3E-4B1F-B49E-F73FB0D5574B}" presName="aSpace" presStyleCnt="0"/>
      <dgm:spPr/>
    </dgm:pt>
    <dgm:pt modelId="{03EE6A92-8ED0-4AEF-AF4E-4D1434D0D541}" type="pres">
      <dgm:prSet presAssocID="{58D72DA9-89CE-4CB1-9581-39856E1E1E0D}" presName="aNode" presStyleLbl="fgAcc1" presStyleIdx="2" presStyleCnt="3">
        <dgm:presLayoutVars>
          <dgm:bulletEnabled val="1"/>
        </dgm:presLayoutVars>
      </dgm:prSet>
      <dgm:spPr/>
      <dgm:t>
        <a:bodyPr/>
        <a:lstStyle/>
        <a:p>
          <a:endParaRPr lang="es-CO"/>
        </a:p>
      </dgm:t>
    </dgm:pt>
    <dgm:pt modelId="{21255EA7-409C-4B52-809E-432C075F447E}" type="pres">
      <dgm:prSet presAssocID="{58D72DA9-89CE-4CB1-9581-39856E1E1E0D}" presName="aSpace" presStyleCnt="0"/>
      <dgm:spPr/>
    </dgm:pt>
  </dgm:ptLst>
  <dgm:cxnLst>
    <dgm:cxn modelId="{2C28C2AB-ED48-49FB-A159-44D6312BC767}" type="presOf" srcId="{52DE6D0E-DD3E-4B1F-B49E-F73FB0D5574B}" destId="{F5FB32A7-DD08-4D8E-9434-2C1509AFD4F1}" srcOrd="0" destOrd="0" presId="urn:microsoft.com/office/officeart/2005/8/layout/pyramid2"/>
    <dgm:cxn modelId="{734A5393-C019-4A21-A3F8-683216B3B04D}" type="presOf" srcId="{BE4D8443-C428-4632-AE30-CED94ECD3BBA}" destId="{1CD39F02-1814-4D81-8936-9C0571F5796B}" srcOrd="0" destOrd="0" presId="urn:microsoft.com/office/officeart/2005/8/layout/pyramid2"/>
    <dgm:cxn modelId="{744483F0-61DA-4D3D-A295-86E7D9E4F3D4}" srcId="{BE4D8443-C428-4632-AE30-CED94ECD3BBA}" destId="{C02DDAB1-BE47-4AD4-A098-2BB1296DA178}" srcOrd="0" destOrd="0" parTransId="{6A9CB325-464E-4802-A4E4-1B6DC0277392}" sibTransId="{8F05F958-EB03-4779-BA0D-E650074239B1}"/>
    <dgm:cxn modelId="{9FBC30CB-53D3-4577-8890-5D808A79A3EF}" srcId="{BE4D8443-C428-4632-AE30-CED94ECD3BBA}" destId="{58D72DA9-89CE-4CB1-9581-39856E1E1E0D}" srcOrd="2" destOrd="0" parTransId="{BD59E940-2EC5-4AF6-9319-5F2600EA2317}" sibTransId="{2EB5ADB7-144E-4045-B500-6DE936D8A84A}"/>
    <dgm:cxn modelId="{19FD2A2C-222B-4B20-A47D-5F858546EE1B}" srcId="{BE4D8443-C428-4632-AE30-CED94ECD3BBA}" destId="{52DE6D0E-DD3E-4B1F-B49E-F73FB0D5574B}" srcOrd="1" destOrd="0" parTransId="{81B13273-59F5-4391-A10D-7121FFE38485}" sibTransId="{64DF927C-D493-4DCB-9CC1-1CFC3A33A0A4}"/>
    <dgm:cxn modelId="{26AE5150-9F42-4672-A794-F09C9A0E6812}" type="presOf" srcId="{C02DDAB1-BE47-4AD4-A098-2BB1296DA178}" destId="{DD63BFB4-8DEA-4B32-8CD8-6E3777BC833A}" srcOrd="0" destOrd="0" presId="urn:microsoft.com/office/officeart/2005/8/layout/pyramid2"/>
    <dgm:cxn modelId="{DBF15FEA-E29A-40C6-AC33-5732C3DE517D}" type="presOf" srcId="{58D72DA9-89CE-4CB1-9581-39856E1E1E0D}" destId="{03EE6A92-8ED0-4AEF-AF4E-4D1434D0D541}" srcOrd="0" destOrd="0" presId="urn:microsoft.com/office/officeart/2005/8/layout/pyramid2"/>
    <dgm:cxn modelId="{A1415F86-E742-4F9C-AE48-470B3C6E6E19}" type="presParOf" srcId="{1CD39F02-1814-4D81-8936-9C0571F5796B}" destId="{A9315511-08B5-4977-A067-1A5A3D973456}" srcOrd="0" destOrd="0" presId="urn:microsoft.com/office/officeart/2005/8/layout/pyramid2"/>
    <dgm:cxn modelId="{7458EE24-414B-4E56-8610-413435A4C967}" type="presParOf" srcId="{1CD39F02-1814-4D81-8936-9C0571F5796B}" destId="{D8953A83-78E0-4E2E-8D1F-AA5C9FD7D363}" srcOrd="1" destOrd="0" presId="urn:microsoft.com/office/officeart/2005/8/layout/pyramid2"/>
    <dgm:cxn modelId="{B5DEE69A-5BC3-4B22-A169-D85676832825}" type="presParOf" srcId="{D8953A83-78E0-4E2E-8D1F-AA5C9FD7D363}" destId="{DD63BFB4-8DEA-4B32-8CD8-6E3777BC833A}" srcOrd="0" destOrd="0" presId="urn:microsoft.com/office/officeart/2005/8/layout/pyramid2"/>
    <dgm:cxn modelId="{DFBE566E-39BD-4781-A560-899592B94072}" type="presParOf" srcId="{D8953A83-78E0-4E2E-8D1F-AA5C9FD7D363}" destId="{53BE5368-70B7-490C-B63B-B2E4DB05D1F9}" srcOrd="1" destOrd="0" presId="urn:microsoft.com/office/officeart/2005/8/layout/pyramid2"/>
    <dgm:cxn modelId="{F0CACBDB-85F5-474F-A2EA-3C9FF8F9A5B4}" type="presParOf" srcId="{D8953A83-78E0-4E2E-8D1F-AA5C9FD7D363}" destId="{F5FB32A7-DD08-4D8E-9434-2C1509AFD4F1}" srcOrd="2" destOrd="0" presId="urn:microsoft.com/office/officeart/2005/8/layout/pyramid2"/>
    <dgm:cxn modelId="{47D86480-62D3-44D6-8399-F14F15736E8E}" type="presParOf" srcId="{D8953A83-78E0-4E2E-8D1F-AA5C9FD7D363}" destId="{CF16B987-CAB4-4B5F-A0B8-08064BED82AF}" srcOrd="3" destOrd="0" presId="urn:microsoft.com/office/officeart/2005/8/layout/pyramid2"/>
    <dgm:cxn modelId="{382933BE-05A4-4F94-9CA0-4DB997F26BA0}" type="presParOf" srcId="{D8953A83-78E0-4E2E-8D1F-AA5C9FD7D363}" destId="{03EE6A92-8ED0-4AEF-AF4E-4D1434D0D541}" srcOrd="4" destOrd="0" presId="urn:microsoft.com/office/officeart/2005/8/layout/pyramid2"/>
    <dgm:cxn modelId="{E71760E0-CC86-4901-823E-8FF7CB1FB94E}" type="presParOf" srcId="{D8953A83-78E0-4E2E-8D1F-AA5C9FD7D363}" destId="{21255EA7-409C-4B52-809E-432C075F447E}"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4D8443-C428-4632-AE30-CED94ECD3BBA}" type="doc">
      <dgm:prSet loTypeId="urn:microsoft.com/office/officeart/2005/8/layout/hList6" loCatId="list" qsTypeId="urn:microsoft.com/office/officeart/2005/8/quickstyle/3d4" qsCatId="3D" csTypeId="urn:microsoft.com/office/officeart/2005/8/colors/colorful4" csCatId="colorful" phldr="1"/>
      <dgm:spPr/>
    </dgm:pt>
    <dgm:pt modelId="{C02DDAB1-BE47-4AD4-A098-2BB1296DA178}">
      <dgm:prSet phldrT="[Texto]" custT="1"/>
      <dgm:spPr/>
      <dgm:t>
        <a:bodyPr/>
        <a:lstStyle/>
        <a:p>
          <a:r>
            <a:rPr lang="es-CO" sz="2000" smtClean="0">
              <a:solidFill>
                <a:schemeClr val="tx1"/>
              </a:solidFill>
            </a:rPr>
            <a:t>Línea de Control</a:t>
          </a:r>
        </a:p>
        <a:p>
          <a:r>
            <a:rPr lang="es-CO" sz="2000" smtClean="0">
              <a:solidFill>
                <a:schemeClr val="tx1"/>
              </a:solidFill>
            </a:rPr>
            <a:t>Línea de Registro </a:t>
          </a:r>
          <a:endParaRPr lang="es-CO" sz="2000" dirty="0">
            <a:solidFill>
              <a:schemeClr val="tx1"/>
            </a:solidFill>
          </a:endParaRPr>
        </a:p>
      </dgm:t>
    </dgm:pt>
    <dgm:pt modelId="{6A9CB325-464E-4802-A4E4-1B6DC0277392}" type="parTrans" cxnId="{744483F0-61DA-4D3D-A295-86E7D9E4F3D4}">
      <dgm:prSet/>
      <dgm:spPr/>
      <dgm:t>
        <a:bodyPr/>
        <a:lstStyle/>
        <a:p>
          <a:endParaRPr lang="es-CO" sz="2000">
            <a:solidFill>
              <a:schemeClr val="tx1"/>
            </a:solidFill>
          </a:endParaRPr>
        </a:p>
      </dgm:t>
    </dgm:pt>
    <dgm:pt modelId="{8F05F958-EB03-4779-BA0D-E650074239B1}" type="sibTrans" cxnId="{744483F0-61DA-4D3D-A295-86E7D9E4F3D4}">
      <dgm:prSet/>
      <dgm:spPr/>
      <dgm:t>
        <a:bodyPr/>
        <a:lstStyle/>
        <a:p>
          <a:endParaRPr lang="es-CO" sz="2000">
            <a:solidFill>
              <a:schemeClr val="tx1"/>
            </a:solidFill>
          </a:endParaRPr>
        </a:p>
      </dgm:t>
    </dgm:pt>
    <dgm:pt modelId="{52DE6D0E-DD3E-4B1F-B49E-F73FB0D5574B}">
      <dgm:prSet phldrT="[Texto]" custT="1"/>
      <dgm:spPr/>
      <dgm:t>
        <a:bodyPr/>
        <a:lstStyle/>
        <a:p>
          <a:r>
            <a:rPr lang="es-CO" sz="2000" smtClean="0">
              <a:solidFill>
                <a:schemeClr val="tx1"/>
              </a:solidFill>
            </a:rPr>
            <a:t>Contiene 11 variables</a:t>
          </a:r>
          <a:endParaRPr lang="es-CO" sz="2000" dirty="0">
            <a:solidFill>
              <a:schemeClr val="tx1"/>
            </a:solidFill>
          </a:endParaRPr>
        </a:p>
      </dgm:t>
    </dgm:pt>
    <dgm:pt modelId="{81B13273-59F5-4391-A10D-7121FFE38485}" type="parTrans" cxnId="{19FD2A2C-222B-4B20-A47D-5F858546EE1B}">
      <dgm:prSet/>
      <dgm:spPr/>
      <dgm:t>
        <a:bodyPr/>
        <a:lstStyle/>
        <a:p>
          <a:endParaRPr lang="es-CO" sz="2000">
            <a:solidFill>
              <a:schemeClr val="tx1"/>
            </a:solidFill>
          </a:endParaRPr>
        </a:p>
      </dgm:t>
    </dgm:pt>
    <dgm:pt modelId="{64DF927C-D493-4DCB-9CC1-1CFC3A33A0A4}" type="sibTrans" cxnId="{19FD2A2C-222B-4B20-A47D-5F858546EE1B}">
      <dgm:prSet/>
      <dgm:spPr/>
      <dgm:t>
        <a:bodyPr/>
        <a:lstStyle/>
        <a:p>
          <a:endParaRPr lang="es-CO" sz="2000">
            <a:solidFill>
              <a:schemeClr val="tx1"/>
            </a:solidFill>
          </a:endParaRPr>
        </a:p>
      </dgm:t>
    </dgm:pt>
    <dgm:pt modelId="{58D72DA9-89CE-4CB1-9581-39856E1E1E0D}">
      <dgm:prSet custT="1"/>
      <dgm:spPr/>
      <dgm:t>
        <a:bodyPr/>
        <a:lstStyle/>
        <a:p>
          <a:endParaRPr lang="es-CO" sz="2000" dirty="0" smtClean="0">
            <a:solidFill>
              <a:schemeClr val="tx1"/>
            </a:solidFill>
          </a:endParaRPr>
        </a:p>
        <a:p>
          <a:endParaRPr lang="es-CO" sz="2000" dirty="0" smtClean="0">
            <a:solidFill>
              <a:schemeClr val="tx1"/>
            </a:solidFill>
          </a:endParaRPr>
        </a:p>
        <a:p>
          <a:r>
            <a:rPr lang="es-CO" sz="2000" dirty="0" smtClean="0">
              <a:solidFill>
                <a:schemeClr val="tx1"/>
              </a:solidFill>
            </a:rPr>
            <a:t>1. Novedad de </a:t>
          </a:r>
          <a:r>
            <a:rPr lang="es-CO" sz="2000" dirty="0" err="1" smtClean="0">
              <a:solidFill>
                <a:schemeClr val="tx1"/>
              </a:solidFill>
            </a:rPr>
            <a:t>TipoDc</a:t>
          </a:r>
          <a:endParaRPr lang="es-CO" sz="2000" dirty="0" smtClean="0">
            <a:solidFill>
              <a:schemeClr val="tx1"/>
            </a:solidFill>
          </a:endParaRPr>
        </a:p>
        <a:p>
          <a:r>
            <a:rPr lang="es-CO" sz="2000" dirty="0" smtClean="0">
              <a:solidFill>
                <a:schemeClr val="tx1"/>
              </a:solidFill>
            </a:rPr>
            <a:t>2. Novedad de </a:t>
          </a:r>
          <a:r>
            <a:rPr lang="es-CO" sz="2000" dirty="0" err="1" smtClean="0">
              <a:solidFill>
                <a:schemeClr val="tx1"/>
              </a:solidFill>
            </a:rPr>
            <a:t>NumDoc</a:t>
          </a:r>
          <a:endParaRPr lang="es-CO" sz="2000" dirty="0" smtClean="0">
            <a:solidFill>
              <a:schemeClr val="tx1"/>
            </a:solidFill>
          </a:endParaRPr>
        </a:p>
        <a:p>
          <a:r>
            <a:rPr lang="es-CO" sz="2000" dirty="0" smtClean="0">
              <a:solidFill>
                <a:schemeClr val="tx1"/>
              </a:solidFill>
            </a:rPr>
            <a:t>3. Novedad tipo y número </a:t>
          </a:r>
          <a:r>
            <a:rPr lang="es-CO" sz="2000" dirty="0" err="1" smtClean="0">
              <a:solidFill>
                <a:schemeClr val="tx1"/>
              </a:solidFill>
            </a:rPr>
            <a:t>doc</a:t>
          </a:r>
          <a:endParaRPr lang="es-CO" sz="2000" dirty="0" smtClean="0">
            <a:solidFill>
              <a:schemeClr val="tx1"/>
            </a:solidFill>
          </a:endParaRPr>
        </a:p>
        <a:p>
          <a:r>
            <a:rPr lang="es-CO" sz="2000" dirty="0" smtClean="0">
              <a:solidFill>
                <a:schemeClr val="tx1"/>
              </a:solidFill>
            </a:rPr>
            <a:t>4. Novedad auditoria</a:t>
          </a:r>
        </a:p>
        <a:p>
          <a:r>
            <a:rPr lang="es-CO" sz="2000" dirty="0" smtClean="0">
              <a:solidFill>
                <a:schemeClr val="tx1"/>
              </a:solidFill>
            </a:rPr>
            <a:t>5. Novedad actualización línea de registro</a:t>
          </a:r>
        </a:p>
        <a:p>
          <a:r>
            <a:rPr lang="es-CO" sz="2000" dirty="0" smtClean="0">
              <a:solidFill>
                <a:schemeClr val="tx1"/>
              </a:solidFill>
            </a:rPr>
            <a:t>6 Novedad sentencia T760</a:t>
          </a:r>
        </a:p>
        <a:p>
          <a:r>
            <a:rPr lang="es-CO" sz="2000" dirty="0" smtClean="0">
              <a:solidFill>
                <a:schemeClr val="tx1"/>
              </a:solidFill>
            </a:rPr>
            <a:t>7. Novedad cambio de IPS</a:t>
          </a:r>
        </a:p>
        <a:p>
          <a:endParaRPr lang="es-CO" sz="2000" dirty="0">
            <a:solidFill>
              <a:schemeClr val="tx1"/>
            </a:solidFill>
          </a:endParaRPr>
        </a:p>
      </dgm:t>
    </dgm:pt>
    <dgm:pt modelId="{BD59E940-2EC5-4AF6-9319-5F2600EA2317}" type="parTrans" cxnId="{9FBC30CB-53D3-4577-8890-5D808A79A3EF}">
      <dgm:prSet/>
      <dgm:spPr/>
      <dgm:t>
        <a:bodyPr/>
        <a:lstStyle/>
        <a:p>
          <a:endParaRPr lang="es-CO" sz="2000">
            <a:solidFill>
              <a:schemeClr val="tx1"/>
            </a:solidFill>
          </a:endParaRPr>
        </a:p>
      </dgm:t>
    </dgm:pt>
    <dgm:pt modelId="{2EB5ADB7-144E-4045-B500-6DE936D8A84A}" type="sibTrans" cxnId="{9FBC30CB-53D3-4577-8890-5D808A79A3EF}">
      <dgm:prSet/>
      <dgm:spPr/>
      <dgm:t>
        <a:bodyPr/>
        <a:lstStyle/>
        <a:p>
          <a:endParaRPr lang="es-CO" sz="2000">
            <a:solidFill>
              <a:schemeClr val="tx1"/>
            </a:solidFill>
          </a:endParaRPr>
        </a:p>
      </dgm:t>
    </dgm:pt>
    <dgm:pt modelId="{EA7BDC72-5AB1-43FD-A604-A07D4A7A7E68}" type="pres">
      <dgm:prSet presAssocID="{BE4D8443-C428-4632-AE30-CED94ECD3BBA}" presName="Name0" presStyleCnt="0">
        <dgm:presLayoutVars>
          <dgm:dir/>
          <dgm:resizeHandles val="exact"/>
        </dgm:presLayoutVars>
      </dgm:prSet>
      <dgm:spPr/>
    </dgm:pt>
    <dgm:pt modelId="{4F4A1CFE-7630-41BC-8F71-0E0098E088F8}" type="pres">
      <dgm:prSet presAssocID="{C02DDAB1-BE47-4AD4-A098-2BB1296DA178}" presName="node" presStyleLbl="node1" presStyleIdx="0" presStyleCnt="3">
        <dgm:presLayoutVars>
          <dgm:bulletEnabled val="1"/>
        </dgm:presLayoutVars>
      </dgm:prSet>
      <dgm:spPr/>
      <dgm:t>
        <a:bodyPr/>
        <a:lstStyle/>
        <a:p>
          <a:endParaRPr lang="es-CO"/>
        </a:p>
      </dgm:t>
    </dgm:pt>
    <dgm:pt modelId="{FF048DE3-28E4-4849-85FD-D395DA2509AF}" type="pres">
      <dgm:prSet presAssocID="{8F05F958-EB03-4779-BA0D-E650074239B1}" presName="sibTrans" presStyleCnt="0"/>
      <dgm:spPr/>
    </dgm:pt>
    <dgm:pt modelId="{7C898290-466B-4505-A4F1-65EF880BED86}" type="pres">
      <dgm:prSet presAssocID="{52DE6D0E-DD3E-4B1F-B49E-F73FB0D5574B}" presName="node" presStyleLbl="node1" presStyleIdx="1" presStyleCnt="3">
        <dgm:presLayoutVars>
          <dgm:bulletEnabled val="1"/>
        </dgm:presLayoutVars>
      </dgm:prSet>
      <dgm:spPr/>
      <dgm:t>
        <a:bodyPr/>
        <a:lstStyle/>
        <a:p>
          <a:endParaRPr lang="es-CO"/>
        </a:p>
      </dgm:t>
    </dgm:pt>
    <dgm:pt modelId="{39D689FA-1B0F-44B6-BAAE-FEC6FBA07EAA}" type="pres">
      <dgm:prSet presAssocID="{64DF927C-D493-4DCB-9CC1-1CFC3A33A0A4}" presName="sibTrans" presStyleCnt="0"/>
      <dgm:spPr/>
    </dgm:pt>
    <dgm:pt modelId="{3ACA3676-1D2C-477F-93B5-9B103CE40C02}" type="pres">
      <dgm:prSet presAssocID="{58D72DA9-89CE-4CB1-9581-39856E1E1E0D}" presName="node" presStyleLbl="node1" presStyleIdx="2" presStyleCnt="3">
        <dgm:presLayoutVars>
          <dgm:bulletEnabled val="1"/>
        </dgm:presLayoutVars>
      </dgm:prSet>
      <dgm:spPr/>
      <dgm:t>
        <a:bodyPr/>
        <a:lstStyle/>
        <a:p>
          <a:endParaRPr lang="es-CO"/>
        </a:p>
      </dgm:t>
    </dgm:pt>
  </dgm:ptLst>
  <dgm:cxnLst>
    <dgm:cxn modelId="{018AE83F-930C-4456-9DF0-364323974E44}" type="presOf" srcId="{BE4D8443-C428-4632-AE30-CED94ECD3BBA}" destId="{EA7BDC72-5AB1-43FD-A604-A07D4A7A7E68}" srcOrd="0" destOrd="0" presId="urn:microsoft.com/office/officeart/2005/8/layout/hList6"/>
    <dgm:cxn modelId="{68FF5254-6ECF-48CF-9257-A00759CDE3EF}" type="presOf" srcId="{58D72DA9-89CE-4CB1-9581-39856E1E1E0D}" destId="{3ACA3676-1D2C-477F-93B5-9B103CE40C02}" srcOrd="0" destOrd="0" presId="urn:microsoft.com/office/officeart/2005/8/layout/hList6"/>
    <dgm:cxn modelId="{744483F0-61DA-4D3D-A295-86E7D9E4F3D4}" srcId="{BE4D8443-C428-4632-AE30-CED94ECD3BBA}" destId="{C02DDAB1-BE47-4AD4-A098-2BB1296DA178}" srcOrd="0" destOrd="0" parTransId="{6A9CB325-464E-4802-A4E4-1B6DC0277392}" sibTransId="{8F05F958-EB03-4779-BA0D-E650074239B1}"/>
    <dgm:cxn modelId="{9FBC30CB-53D3-4577-8890-5D808A79A3EF}" srcId="{BE4D8443-C428-4632-AE30-CED94ECD3BBA}" destId="{58D72DA9-89CE-4CB1-9581-39856E1E1E0D}" srcOrd="2" destOrd="0" parTransId="{BD59E940-2EC5-4AF6-9319-5F2600EA2317}" sibTransId="{2EB5ADB7-144E-4045-B500-6DE936D8A84A}"/>
    <dgm:cxn modelId="{8DE53565-76C4-4FF2-99CB-08E8A177169E}" type="presOf" srcId="{C02DDAB1-BE47-4AD4-A098-2BB1296DA178}" destId="{4F4A1CFE-7630-41BC-8F71-0E0098E088F8}" srcOrd="0" destOrd="0" presId="urn:microsoft.com/office/officeart/2005/8/layout/hList6"/>
    <dgm:cxn modelId="{FC2F8A65-CD8E-4DAD-9DE1-D81EF5C46619}" type="presOf" srcId="{52DE6D0E-DD3E-4B1F-B49E-F73FB0D5574B}" destId="{7C898290-466B-4505-A4F1-65EF880BED86}" srcOrd="0" destOrd="0" presId="urn:microsoft.com/office/officeart/2005/8/layout/hList6"/>
    <dgm:cxn modelId="{19FD2A2C-222B-4B20-A47D-5F858546EE1B}" srcId="{BE4D8443-C428-4632-AE30-CED94ECD3BBA}" destId="{52DE6D0E-DD3E-4B1F-B49E-F73FB0D5574B}" srcOrd="1" destOrd="0" parTransId="{81B13273-59F5-4391-A10D-7121FFE38485}" sibTransId="{64DF927C-D493-4DCB-9CC1-1CFC3A33A0A4}"/>
    <dgm:cxn modelId="{7B6A1DD2-81AB-4202-90E3-3C8E1EBA3807}" type="presParOf" srcId="{EA7BDC72-5AB1-43FD-A604-A07D4A7A7E68}" destId="{4F4A1CFE-7630-41BC-8F71-0E0098E088F8}" srcOrd="0" destOrd="0" presId="urn:microsoft.com/office/officeart/2005/8/layout/hList6"/>
    <dgm:cxn modelId="{BD5625A1-5702-49C3-92A5-34D3A6ABF111}" type="presParOf" srcId="{EA7BDC72-5AB1-43FD-A604-A07D4A7A7E68}" destId="{FF048DE3-28E4-4849-85FD-D395DA2509AF}" srcOrd="1" destOrd="0" presId="urn:microsoft.com/office/officeart/2005/8/layout/hList6"/>
    <dgm:cxn modelId="{8D9E0A4E-8CBA-4773-9899-3C8E51323DB5}" type="presParOf" srcId="{EA7BDC72-5AB1-43FD-A604-A07D4A7A7E68}" destId="{7C898290-466B-4505-A4F1-65EF880BED86}" srcOrd="2" destOrd="0" presId="urn:microsoft.com/office/officeart/2005/8/layout/hList6"/>
    <dgm:cxn modelId="{A2C15950-7CF4-415B-9126-3D0BFA6B8268}" type="presParOf" srcId="{EA7BDC72-5AB1-43FD-A604-A07D4A7A7E68}" destId="{39D689FA-1B0F-44B6-BAAE-FEC6FBA07EAA}" srcOrd="3" destOrd="0" presId="urn:microsoft.com/office/officeart/2005/8/layout/hList6"/>
    <dgm:cxn modelId="{4B36095D-AC2D-4D3E-B6B7-99454178D7DA}" type="presParOf" srcId="{EA7BDC72-5AB1-43FD-A604-A07D4A7A7E68}" destId="{3ACA3676-1D2C-477F-93B5-9B103CE40C02}"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9BFD1-9A2C-4765-83A2-D6823D0C572D}">
      <dsp:nvSpPr>
        <dsp:cNvPr id="0" name=""/>
        <dsp:cNvSpPr/>
      </dsp:nvSpPr>
      <dsp:spPr>
        <a:xfrm>
          <a:off x="1080" y="2177332"/>
          <a:ext cx="2028397" cy="811358"/>
        </a:xfrm>
        <a:prstGeom prst="chevron">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_tradnl" sz="1200" b="1" kern="1200" smtClean="0">
              <a:solidFill>
                <a:schemeClr val="tx1"/>
              </a:solidFill>
            </a:rPr>
            <a:t>1979  Ley 9 (artículo 480)</a:t>
          </a:r>
          <a:endParaRPr lang="es-CO" sz="1200" kern="1200" dirty="0">
            <a:solidFill>
              <a:schemeClr val="tx1"/>
            </a:solidFill>
          </a:endParaRPr>
        </a:p>
      </dsp:txBody>
      <dsp:txXfrm>
        <a:off x="1080" y="2177332"/>
        <a:ext cx="2028397" cy="811358"/>
      </dsp:txXfrm>
    </dsp:sp>
    <dsp:sp modelId="{3C6F4EE8-4FC9-46FC-AEF4-4C65123C0605}">
      <dsp:nvSpPr>
        <dsp:cNvPr id="0" name=""/>
        <dsp:cNvSpPr/>
      </dsp:nvSpPr>
      <dsp:spPr>
        <a:xfrm>
          <a:off x="1080" y="3090110"/>
          <a:ext cx="1622717"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ES_tradnl" sz="1200" kern="1200" smtClean="0">
              <a:solidFill>
                <a:schemeClr val="tx1"/>
              </a:solidFill>
            </a:rPr>
            <a:t>El Ministerio de salud </a:t>
          </a:r>
          <a:r>
            <a:rPr lang="es-ES_tradnl" sz="1200" b="1" kern="1200" smtClean="0">
              <a:solidFill>
                <a:schemeClr val="tx1"/>
              </a:solidFill>
            </a:rPr>
            <a:t>define y reglamenta </a:t>
          </a:r>
          <a:r>
            <a:rPr lang="es-ES_tradnl" sz="1200" kern="1200" smtClean="0">
              <a:solidFill>
                <a:schemeClr val="tx1"/>
              </a:solidFill>
            </a:rPr>
            <a:t>los</a:t>
          </a:r>
          <a:r>
            <a:rPr lang="es-MX" sz="1200" kern="1200" smtClean="0">
              <a:solidFill>
                <a:schemeClr val="tx1"/>
              </a:solidFill>
            </a:rPr>
            <a:t> términos de responsabilidad, clasificación, periodicidad, destino y claridad de la </a:t>
          </a:r>
          <a:r>
            <a:rPr lang="es-MX" sz="1200" b="1" kern="1200" smtClean="0">
              <a:solidFill>
                <a:schemeClr val="tx1"/>
              </a:solidFill>
            </a:rPr>
            <a:t>información epidemiológica </a:t>
          </a:r>
          <a:r>
            <a:rPr lang="es-MX" sz="1200" kern="1200" smtClean="0">
              <a:solidFill>
                <a:schemeClr val="tx1"/>
              </a:solidFill>
            </a:rPr>
            <a:t>del país la cual es </a:t>
          </a:r>
          <a:r>
            <a:rPr lang="es-MX" sz="1200" b="1" kern="1200" smtClean="0">
              <a:solidFill>
                <a:schemeClr val="tx1"/>
              </a:solidFill>
            </a:rPr>
            <a:t>obligatoria </a:t>
          </a:r>
          <a:r>
            <a:rPr lang="es-MX" sz="1200" kern="1200" smtClean="0">
              <a:solidFill>
                <a:schemeClr val="tx1"/>
              </a:solidFill>
            </a:rPr>
            <a:t>para todas las personas naturales o jurídicas, residentes o establecidas en el territorio nacional</a:t>
          </a:r>
          <a:endParaRPr lang="es-CO" sz="1200" kern="1200" dirty="0">
            <a:solidFill>
              <a:schemeClr val="tx1"/>
            </a:solidFill>
          </a:endParaRPr>
        </a:p>
      </dsp:txBody>
      <dsp:txXfrm>
        <a:off x="1080" y="3090110"/>
        <a:ext cx="1622717" cy="1243125"/>
      </dsp:txXfrm>
    </dsp:sp>
    <dsp:sp modelId="{534E29B5-FDEC-451F-B5A8-CEEAAD25C8F8}">
      <dsp:nvSpPr>
        <dsp:cNvPr id="0" name=""/>
        <dsp:cNvSpPr/>
      </dsp:nvSpPr>
      <dsp:spPr>
        <a:xfrm>
          <a:off x="1813477" y="2177332"/>
          <a:ext cx="2028397" cy="811358"/>
        </a:xfrm>
        <a:prstGeom prst="chevron">
          <a:avLst/>
        </a:prstGeom>
        <a:solidFill>
          <a:schemeClr val="accent1">
            <a:alpha val="90000"/>
            <a:hueOff val="0"/>
            <a:satOff val="0"/>
            <a:lumOff val="0"/>
            <a:alphaOff val="-8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rPr>
            <a:t>2001  Ley 715</a:t>
          </a:r>
          <a:endParaRPr lang="es-CO" sz="1200" kern="1200" dirty="0">
            <a:solidFill>
              <a:schemeClr val="tx1"/>
            </a:solidFill>
          </a:endParaRPr>
        </a:p>
      </dsp:txBody>
      <dsp:txXfrm>
        <a:off x="1813477" y="2177332"/>
        <a:ext cx="2028397" cy="811358"/>
      </dsp:txXfrm>
    </dsp:sp>
    <dsp:sp modelId="{BE5FEB41-C631-4B27-A2FE-186445956652}">
      <dsp:nvSpPr>
        <dsp:cNvPr id="0" name=""/>
        <dsp:cNvSpPr/>
      </dsp:nvSpPr>
      <dsp:spPr>
        <a:xfrm>
          <a:off x="1813477" y="3090110"/>
          <a:ext cx="1622717"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solidFill>
                <a:schemeClr val="tx1"/>
              </a:solidFill>
            </a:rPr>
            <a:t>Es competencia del Ministerio en </a:t>
          </a:r>
          <a:r>
            <a:rPr lang="es-MX" sz="1200" b="1" kern="1200" dirty="0" smtClean="0">
              <a:solidFill>
                <a:schemeClr val="tx1"/>
              </a:solidFill>
            </a:rPr>
            <a:t>definir, diseñar, reglamentar, implantar y administrar el sistema integral de información en salud </a:t>
          </a:r>
          <a:r>
            <a:rPr lang="es-MX" sz="1200" kern="1200" dirty="0" smtClean="0">
              <a:solidFill>
                <a:schemeClr val="tx1"/>
              </a:solidFill>
            </a:rPr>
            <a:t>y el sistema de vigilancia en salud pública, con la participación de las entidades territoriales.</a:t>
          </a:r>
          <a:endParaRPr lang="es-CO" sz="1200" kern="1200" dirty="0">
            <a:solidFill>
              <a:schemeClr val="tx1"/>
            </a:solidFill>
          </a:endParaRPr>
        </a:p>
      </dsp:txBody>
      <dsp:txXfrm>
        <a:off x="1813477" y="3090110"/>
        <a:ext cx="1622717" cy="1243125"/>
      </dsp:txXfrm>
    </dsp:sp>
    <dsp:sp modelId="{83CFB63D-F012-4DB0-9CBC-9D3694D571A1}">
      <dsp:nvSpPr>
        <dsp:cNvPr id="0" name=""/>
        <dsp:cNvSpPr/>
      </dsp:nvSpPr>
      <dsp:spPr>
        <a:xfrm>
          <a:off x="3625874" y="2177332"/>
          <a:ext cx="2028397" cy="811358"/>
        </a:xfrm>
        <a:prstGeom prst="chevron">
          <a:avLst/>
        </a:prstGeom>
        <a:solidFill>
          <a:schemeClr val="accent1">
            <a:alpha val="90000"/>
            <a:hueOff val="0"/>
            <a:satOff val="0"/>
            <a:lumOff val="0"/>
            <a:alphaOff val="-16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rPr>
            <a:t>2007  Ley 1122</a:t>
          </a:r>
          <a:endParaRPr lang="es-CO" sz="1200" b="1" kern="1200" dirty="0">
            <a:solidFill>
              <a:schemeClr val="tx1"/>
            </a:solidFill>
          </a:endParaRPr>
        </a:p>
      </dsp:txBody>
      <dsp:txXfrm>
        <a:off x="3625874" y="2177332"/>
        <a:ext cx="2028397" cy="811358"/>
      </dsp:txXfrm>
    </dsp:sp>
    <dsp:sp modelId="{EC709370-F024-4D76-B916-2737168D8AE3}">
      <dsp:nvSpPr>
        <dsp:cNvPr id="0" name=""/>
        <dsp:cNvSpPr/>
      </dsp:nvSpPr>
      <dsp:spPr>
        <a:xfrm>
          <a:off x="3625874" y="3090110"/>
          <a:ext cx="1622717"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MX" sz="1200" kern="1200" smtClean="0">
              <a:solidFill>
                <a:schemeClr val="tx1"/>
              </a:solidFill>
            </a:rPr>
            <a:t>Nombre SISPRO (Sistema Integrado de Información de la </a:t>
          </a:r>
          <a:r>
            <a:rPr lang="es-MX" sz="1200" b="0" kern="1200" smtClean="0">
              <a:solidFill>
                <a:schemeClr val="tx1"/>
              </a:solidFill>
            </a:rPr>
            <a:t>Protección Social). El Ministerio de la Protección Social </a:t>
          </a:r>
          <a:r>
            <a:rPr lang="es-MX" sz="1200" b="1" kern="1200" smtClean="0">
              <a:solidFill>
                <a:schemeClr val="tx1"/>
              </a:solidFill>
            </a:rPr>
            <a:t>definirá el plan de implementación.</a:t>
          </a:r>
          <a:endParaRPr lang="es-CO" sz="1200" b="1" kern="1200" dirty="0">
            <a:solidFill>
              <a:schemeClr val="tx1"/>
            </a:solidFill>
          </a:endParaRPr>
        </a:p>
      </dsp:txBody>
      <dsp:txXfrm>
        <a:off x="3625874" y="3090110"/>
        <a:ext cx="1622717" cy="1243125"/>
      </dsp:txXfrm>
    </dsp:sp>
    <dsp:sp modelId="{A1283757-2718-4837-812E-BB56DD4C4A7E}">
      <dsp:nvSpPr>
        <dsp:cNvPr id="0" name=""/>
        <dsp:cNvSpPr/>
      </dsp:nvSpPr>
      <dsp:spPr>
        <a:xfrm>
          <a:off x="5438271" y="2177332"/>
          <a:ext cx="2028397" cy="811358"/>
        </a:xfrm>
        <a:prstGeom prst="chevron">
          <a:avLst/>
        </a:prstGeom>
        <a:solidFill>
          <a:schemeClr val="accent1">
            <a:alpha val="90000"/>
            <a:hueOff val="0"/>
            <a:satOff val="0"/>
            <a:lumOff val="0"/>
            <a:alphaOff val="-24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rPr>
            <a:t>2011 Ley 1438 (artículo 112</a:t>
          </a:r>
          <a:r>
            <a:rPr lang="es-MX" sz="1200" kern="1200" smtClean="0">
              <a:solidFill>
                <a:schemeClr val="tx1"/>
              </a:solidFill>
            </a:rPr>
            <a:t>)</a:t>
          </a:r>
          <a:endParaRPr lang="es-MX" sz="1200" kern="1200" dirty="0">
            <a:solidFill>
              <a:schemeClr val="tx1"/>
            </a:solidFill>
          </a:endParaRPr>
        </a:p>
      </dsp:txBody>
      <dsp:txXfrm>
        <a:off x="5438271" y="2177332"/>
        <a:ext cx="2028397" cy="811358"/>
      </dsp:txXfrm>
    </dsp:sp>
    <dsp:sp modelId="{D6B38EA6-63C1-45D1-9AAB-4ACAF0ADB1CC}">
      <dsp:nvSpPr>
        <dsp:cNvPr id="0" name=""/>
        <dsp:cNvSpPr/>
      </dsp:nvSpPr>
      <dsp:spPr>
        <a:xfrm>
          <a:off x="5438271" y="3090110"/>
          <a:ext cx="1622717"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MX" sz="1200" kern="1200" smtClean="0">
              <a:solidFill>
                <a:schemeClr val="tx1"/>
              </a:solidFill>
            </a:rPr>
            <a:t>El Ministerio de la Protección Social directamente será el responsable de </a:t>
          </a:r>
          <a:r>
            <a:rPr lang="es-MX" sz="1200" b="1" kern="1200" smtClean="0">
              <a:solidFill>
                <a:schemeClr val="tx1"/>
              </a:solidFill>
            </a:rPr>
            <a:t>articular la información y administrarla, </a:t>
          </a:r>
          <a:r>
            <a:rPr lang="es-MX" sz="1200" kern="1200" smtClean="0">
              <a:solidFill>
                <a:schemeClr val="tx1"/>
              </a:solidFill>
            </a:rPr>
            <a:t>a través del Sistema Integrado de Información de la Protección Social (SISPRO)</a:t>
          </a:r>
          <a:endParaRPr lang="es-CO" sz="1200" kern="1200" dirty="0">
            <a:solidFill>
              <a:schemeClr val="tx1"/>
            </a:solidFill>
          </a:endParaRPr>
        </a:p>
      </dsp:txBody>
      <dsp:txXfrm>
        <a:off x="5438271" y="3090110"/>
        <a:ext cx="1622717" cy="1243125"/>
      </dsp:txXfrm>
    </dsp:sp>
    <dsp:sp modelId="{36099C91-82E1-411E-899E-48FF7AE3D4FD}">
      <dsp:nvSpPr>
        <dsp:cNvPr id="0" name=""/>
        <dsp:cNvSpPr/>
      </dsp:nvSpPr>
      <dsp:spPr>
        <a:xfrm>
          <a:off x="7250668" y="2177332"/>
          <a:ext cx="2028397" cy="811358"/>
        </a:xfrm>
        <a:prstGeom prst="chevron">
          <a:avLst/>
        </a:prstGeom>
        <a:solidFill>
          <a:schemeClr val="accent1">
            <a:alpha val="90000"/>
            <a:hueOff val="0"/>
            <a:satOff val="0"/>
            <a:lumOff val="0"/>
            <a:alphaOff val="-32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rPr>
            <a:t>2011 Decreto-Ley 4107</a:t>
          </a:r>
          <a:endParaRPr lang="es-CO" sz="1200" b="1" kern="1200" dirty="0">
            <a:solidFill>
              <a:schemeClr val="tx1"/>
            </a:solidFill>
          </a:endParaRPr>
        </a:p>
      </dsp:txBody>
      <dsp:txXfrm>
        <a:off x="7250668" y="2177332"/>
        <a:ext cx="2028397" cy="811358"/>
      </dsp:txXfrm>
    </dsp:sp>
    <dsp:sp modelId="{D1A5D1ED-7020-4B8C-BFC4-8B476B51227C}">
      <dsp:nvSpPr>
        <dsp:cNvPr id="0" name=""/>
        <dsp:cNvSpPr/>
      </dsp:nvSpPr>
      <dsp:spPr>
        <a:xfrm>
          <a:off x="7250668" y="3090110"/>
          <a:ext cx="1622717"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CO" altLang="es-MX" sz="1200" kern="1200" smtClean="0">
              <a:solidFill>
                <a:schemeClr val="tx1"/>
              </a:solidFill>
            </a:rPr>
            <a:t>El MSPS es responsable de la </a:t>
          </a:r>
          <a:r>
            <a:rPr lang="es-CO" altLang="es-MX" sz="1200" b="1" kern="1200" smtClean="0">
              <a:solidFill>
                <a:schemeClr val="tx1"/>
              </a:solidFill>
            </a:rPr>
            <a:t>administración de los sistemas de información </a:t>
          </a:r>
          <a:r>
            <a:rPr lang="es-CO" altLang="es-MX" sz="1200" kern="1200" smtClean="0">
              <a:solidFill>
                <a:schemeClr val="tx1"/>
              </a:solidFill>
            </a:rPr>
            <a:t>de salud y de protección social</a:t>
          </a:r>
          <a:endParaRPr lang="es-CO" sz="1200" kern="1200" dirty="0">
            <a:solidFill>
              <a:schemeClr val="tx1"/>
            </a:solidFill>
          </a:endParaRPr>
        </a:p>
      </dsp:txBody>
      <dsp:txXfrm>
        <a:off x="7250668" y="3090110"/>
        <a:ext cx="1622717" cy="1243125"/>
      </dsp:txXfrm>
    </dsp:sp>
    <dsp:sp modelId="{51B15975-A85C-4262-A304-98304B6BB8F8}">
      <dsp:nvSpPr>
        <dsp:cNvPr id="0" name=""/>
        <dsp:cNvSpPr/>
      </dsp:nvSpPr>
      <dsp:spPr>
        <a:xfrm>
          <a:off x="9063065" y="2177332"/>
          <a:ext cx="2028397" cy="811358"/>
        </a:xfrm>
        <a:prstGeom prst="chevron">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rPr>
            <a:t>2015 Ley 1751 (artículo 19)</a:t>
          </a:r>
          <a:endParaRPr lang="es-CO" sz="1200" b="1" kern="1200" dirty="0">
            <a:solidFill>
              <a:schemeClr val="tx1"/>
            </a:solidFill>
          </a:endParaRPr>
        </a:p>
      </dsp:txBody>
      <dsp:txXfrm>
        <a:off x="9063065" y="2177332"/>
        <a:ext cx="2028397" cy="811358"/>
      </dsp:txXfrm>
    </dsp:sp>
    <dsp:sp modelId="{6FC456E5-5E69-4B9B-9CD9-52C7DC1B4117}">
      <dsp:nvSpPr>
        <dsp:cNvPr id="0" name=""/>
        <dsp:cNvSpPr/>
      </dsp:nvSpPr>
      <dsp:spPr>
        <a:xfrm>
          <a:off x="9100209" y="3098750"/>
          <a:ext cx="1622717"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CO" sz="1200" kern="1200" smtClean="0">
              <a:solidFill>
                <a:schemeClr val="tx1"/>
              </a:solidFill>
            </a:rPr>
            <a:t>Los agentes del Sistema deben </a:t>
          </a:r>
          <a:r>
            <a:rPr lang="es-CO" sz="1200" b="1" kern="1200" smtClean="0">
              <a:solidFill>
                <a:schemeClr val="tx1"/>
              </a:solidFill>
            </a:rPr>
            <a:t>suministrar la información que requiere el Ministerio </a:t>
          </a:r>
          <a:r>
            <a:rPr lang="es-CO" sz="1200" b="0" kern="1200" smtClean="0">
              <a:solidFill>
                <a:schemeClr val="tx1"/>
              </a:solidFill>
            </a:rPr>
            <a:t>en los </a:t>
          </a:r>
          <a:r>
            <a:rPr lang="es-CO" sz="1200" kern="1200" smtClean="0">
              <a:solidFill>
                <a:schemeClr val="tx1"/>
              </a:solidFill>
            </a:rPr>
            <a:t>términos y condiciones que se determine</a:t>
          </a:r>
          <a:endParaRPr lang="es-CO" sz="1200" kern="1200" dirty="0">
            <a:solidFill>
              <a:schemeClr val="tx1"/>
            </a:solidFill>
          </a:endParaRPr>
        </a:p>
      </dsp:txBody>
      <dsp:txXfrm>
        <a:off x="9100209" y="3098750"/>
        <a:ext cx="1622717" cy="124312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9BFD1-9A2C-4765-83A2-D6823D0C572D}">
      <dsp:nvSpPr>
        <dsp:cNvPr id="0" name=""/>
        <dsp:cNvSpPr/>
      </dsp:nvSpPr>
      <dsp:spPr>
        <a:xfrm>
          <a:off x="4816" y="2132207"/>
          <a:ext cx="1768415" cy="707366"/>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rPr>
            <a:t>Acuerdo 117 de 1998</a:t>
          </a:r>
          <a:endParaRPr lang="es-CO" sz="1200" kern="1200" dirty="0">
            <a:solidFill>
              <a:schemeClr val="tx1"/>
            </a:solidFill>
          </a:endParaRPr>
        </a:p>
      </dsp:txBody>
      <dsp:txXfrm>
        <a:off x="4816" y="2132207"/>
        <a:ext cx="1768415" cy="707366"/>
      </dsp:txXfrm>
    </dsp:sp>
    <dsp:sp modelId="{3C6F4EE8-4FC9-46FC-AEF4-4C65123C0605}">
      <dsp:nvSpPr>
        <dsp:cNvPr id="0" name=""/>
        <dsp:cNvSpPr/>
      </dsp:nvSpPr>
      <dsp:spPr>
        <a:xfrm>
          <a:off x="4816" y="2927995"/>
          <a:ext cx="141473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CO" sz="1200" kern="1200" smtClean="0">
              <a:solidFill>
                <a:schemeClr val="tx1"/>
              </a:solidFill>
            </a:rPr>
            <a:t>Obligatorio cumplimiento de las actividades, procedimientos e intervenciones de demanda inducida y la atención de enfermedades de interés en salud pública.</a:t>
          </a:r>
          <a:endParaRPr lang="es-CO" sz="1200" kern="1200" dirty="0">
            <a:solidFill>
              <a:schemeClr val="tx1"/>
            </a:solidFill>
          </a:endParaRPr>
        </a:p>
      </dsp:txBody>
      <dsp:txXfrm>
        <a:off x="4816" y="2927995"/>
        <a:ext cx="1414732" cy="1170000"/>
      </dsp:txXfrm>
    </dsp:sp>
    <dsp:sp modelId="{534E29B5-FDEC-451F-B5A8-CEEAAD25C8F8}">
      <dsp:nvSpPr>
        <dsp:cNvPr id="0" name=""/>
        <dsp:cNvSpPr/>
      </dsp:nvSpPr>
      <dsp:spPr>
        <a:xfrm>
          <a:off x="1557232" y="2132207"/>
          <a:ext cx="1768415" cy="70736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rPr>
            <a:t>Resolución 412 de 2000:</a:t>
          </a:r>
          <a:endParaRPr lang="es-CO" sz="1200" kern="1200" dirty="0">
            <a:solidFill>
              <a:schemeClr val="tx1"/>
            </a:solidFill>
          </a:endParaRPr>
        </a:p>
      </dsp:txBody>
      <dsp:txXfrm>
        <a:off x="1557232" y="2132207"/>
        <a:ext cx="1768415" cy="707366"/>
      </dsp:txXfrm>
    </dsp:sp>
    <dsp:sp modelId="{BE5FEB41-C631-4B27-A2FE-186445956652}">
      <dsp:nvSpPr>
        <dsp:cNvPr id="0" name=""/>
        <dsp:cNvSpPr/>
      </dsp:nvSpPr>
      <dsp:spPr>
        <a:xfrm>
          <a:off x="1557232" y="2927995"/>
          <a:ext cx="141473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CO" sz="1200" kern="1200" smtClean="0">
              <a:solidFill>
                <a:schemeClr val="tx1"/>
              </a:solidFill>
            </a:rPr>
            <a:t>Se establecen las normas técnicas y guías de atención integral de la enfermedades de interés en salud pública</a:t>
          </a:r>
          <a:endParaRPr lang="es-CO" sz="1200" kern="1200" dirty="0">
            <a:solidFill>
              <a:schemeClr val="tx1"/>
            </a:solidFill>
          </a:endParaRPr>
        </a:p>
      </dsp:txBody>
      <dsp:txXfrm>
        <a:off x="1557232" y="2927995"/>
        <a:ext cx="1414732" cy="1170000"/>
      </dsp:txXfrm>
    </dsp:sp>
    <dsp:sp modelId="{83CFB63D-F012-4DB0-9CBC-9D3694D571A1}">
      <dsp:nvSpPr>
        <dsp:cNvPr id="0" name=""/>
        <dsp:cNvSpPr/>
      </dsp:nvSpPr>
      <dsp:spPr>
        <a:xfrm>
          <a:off x="3109647" y="2132207"/>
          <a:ext cx="1768415" cy="707366"/>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b="1" kern="1200" smtClean="0">
              <a:solidFill>
                <a:schemeClr val="tx1"/>
              </a:solidFill>
            </a:rPr>
            <a:t>Resolución 3384 de 2000</a:t>
          </a:r>
          <a:endParaRPr lang="es-CO" sz="1200" b="1" kern="1200" dirty="0">
            <a:solidFill>
              <a:schemeClr val="tx1"/>
            </a:solidFill>
          </a:endParaRPr>
        </a:p>
      </dsp:txBody>
      <dsp:txXfrm>
        <a:off x="3109647" y="2132207"/>
        <a:ext cx="1768415" cy="707366"/>
      </dsp:txXfrm>
    </dsp:sp>
    <dsp:sp modelId="{EC709370-F024-4D76-B916-2737168D8AE3}">
      <dsp:nvSpPr>
        <dsp:cNvPr id="0" name=""/>
        <dsp:cNvSpPr/>
      </dsp:nvSpPr>
      <dsp:spPr>
        <a:xfrm>
          <a:off x="3109647" y="2927995"/>
          <a:ext cx="141473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endParaRPr lang="es-CO" sz="1200" b="1" kern="1200" dirty="0">
            <a:solidFill>
              <a:schemeClr val="tx1"/>
            </a:solidFill>
          </a:endParaRPr>
        </a:p>
      </dsp:txBody>
      <dsp:txXfrm>
        <a:off x="3109647" y="2927995"/>
        <a:ext cx="1414732" cy="1170000"/>
      </dsp:txXfrm>
    </dsp:sp>
    <dsp:sp modelId="{A1283757-2718-4837-812E-BB56DD4C4A7E}">
      <dsp:nvSpPr>
        <dsp:cNvPr id="0" name=""/>
        <dsp:cNvSpPr/>
      </dsp:nvSpPr>
      <dsp:spPr>
        <a:xfrm>
          <a:off x="4662063" y="2132207"/>
          <a:ext cx="1768415" cy="707366"/>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rPr>
            <a:t>Resolución 4505 de 2012: (Deroga 3384 de 2000)</a:t>
          </a:r>
          <a:endParaRPr lang="es-MX" sz="1200" kern="1200" dirty="0">
            <a:solidFill>
              <a:schemeClr val="tx1"/>
            </a:solidFill>
          </a:endParaRPr>
        </a:p>
      </dsp:txBody>
      <dsp:txXfrm>
        <a:off x="4662063" y="2132207"/>
        <a:ext cx="1768415" cy="707366"/>
      </dsp:txXfrm>
    </dsp:sp>
    <dsp:sp modelId="{D6B38EA6-63C1-45D1-9AAB-4ACAF0ADB1CC}">
      <dsp:nvSpPr>
        <dsp:cNvPr id="0" name=""/>
        <dsp:cNvSpPr/>
      </dsp:nvSpPr>
      <dsp:spPr>
        <a:xfrm>
          <a:off x="4662063" y="2927995"/>
          <a:ext cx="141473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CO" sz="1200" kern="1200" smtClean="0">
              <a:solidFill>
                <a:schemeClr val="tx1"/>
              </a:solidFill>
            </a:rPr>
            <a:t>Establece el reporte por persona del registros de las actividades de protección específica y detección temprana y la aplicación de guías de atención de enfermedades de interés en salud pública</a:t>
          </a:r>
          <a:endParaRPr lang="es-CO" sz="1200" kern="1200" dirty="0">
            <a:solidFill>
              <a:schemeClr val="tx1"/>
            </a:solidFill>
          </a:endParaRPr>
        </a:p>
      </dsp:txBody>
      <dsp:txXfrm>
        <a:off x="4662063" y="2927995"/>
        <a:ext cx="1414732" cy="1170000"/>
      </dsp:txXfrm>
    </dsp:sp>
    <dsp:sp modelId="{36099C91-82E1-411E-899E-48FF7AE3D4FD}">
      <dsp:nvSpPr>
        <dsp:cNvPr id="0" name=""/>
        <dsp:cNvSpPr/>
      </dsp:nvSpPr>
      <dsp:spPr>
        <a:xfrm>
          <a:off x="6214479" y="2132207"/>
          <a:ext cx="1768415" cy="707366"/>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rPr>
            <a:t>Circular 022 de 2013:</a:t>
          </a:r>
          <a:endParaRPr lang="es-CO" sz="1200" b="1" kern="1200" dirty="0">
            <a:solidFill>
              <a:schemeClr val="tx1"/>
            </a:solidFill>
          </a:endParaRPr>
        </a:p>
      </dsp:txBody>
      <dsp:txXfrm>
        <a:off x="6214479" y="2132207"/>
        <a:ext cx="1768415" cy="707366"/>
      </dsp:txXfrm>
    </dsp:sp>
    <dsp:sp modelId="{D1A5D1ED-7020-4B8C-BFC4-8B476B51227C}">
      <dsp:nvSpPr>
        <dsp:cNvPr id="0" name=""/>
        <dsp:cNvSpPr/>
      </dsp:nvSpPr>
      <dsp:spPr>
        <a:xfrm>
          <a:off x="6214479" y="2927995"/>
          <a:ext cx="141473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CO" altLang="es-MX" sz="1200" kern="1200" smtClean="0">
              <a:solidFill>
                <a:schemeClr val="tx1"/>
              </a:solidFill>
            </a:rPr>
            <a:t>Las explicaciones relacionadas sobre el diligenciamiento de cada variable del Anexo Técnico del registro relacionado las actividades de Protección Especifica y Detección Temprana</a:t>
          </a:r>
          <a:endParaRPr lang="es-CO" sz="1200" kern="1200" dirty="0">
            <a:solidFill>
              <a:schemeClr val="tx1"/>
            </a:solidFill>
          </a:endParaRPr>
        </a:p>
      </dsp:txBody>
      <dsp:txXfrm>
        <a:off x="6214479" y="2927995"/>
        <a:ext cx="1414732" cy="1170000"/>
      </dsp:txXfrm>
    </dsp:sp>
    <dsp:sp modelId="{51B15975-A85C-4262-A304-98304B6BB8F8}">
      <dsp:nvSpPr>
        <dsp:cNvPr id="0" name=""/>
        <dsp:cNvSpPr/>
      </dsp:nvSpPr>
      <dsp:spPr>
        <a:xfrm>
          <a:off x="7766895" y="2132207"/>
          <a:ext cx="1768415" cy="707366"/>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rPr>
            <a:t>Circular 026 de 2014:</a:t>
          </a:r>
          <a:endParaRPr lang="es-CO" sz="1200" b="1" kern="1200" dirty="0">
            <a:solidFill>
              <a:schemeClr val="tx1"/>
            </a:solidFill>
          </a:endParaRPr>
        </a:p>
      </dsp:txBody>
      <dsp:txXfrm>
        <a:off x="7766895" y="2132207"/>
        <a:ext cx="1768415" cy="707366"/>
      </dsp:txXfrm>
    </dsp:sp>
    <dsp:sp modelId="{6FC456E5-5E69-4B9B-9CD9-52C7DC1B4117}">
      <dsp:nvSpPr>
        <dsp:cNvPr id="0" name=""/>
        <dsp:cNvSpPr/>
      </dsp:nvSpPr>
      <dsp:spPr>
        <a:xfrm>
          <a:off x="7799278" y="2936126"/>
          <a:ext cx="141473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CO" sz="1200" kern="1200" dirty="0" smtClean="0">
              <a:solidFill>
                <a:schemeClr val="tx1"/>
              </a:solidFill>
            </a:rPr>
            <a:t>Instrucciones en relación con el procedimiento de reporte datos de la Resolución 4505 de 2012</a:t>
          </a:r>
          <a:endParaRPr lang="es-CO" sz="1200" kern="1200" dirty="0">
            <a:solidFill>
              <a:schemeClr val="tx1"/>
            </a:solidFill>
          </a:endParaRPr>
        </a:p>
      </dsp:txBody>
      <dsp:txXfrm>
        <a:off x="7799278" y="2936126"/>
        <a:ext cx="1414732" cy="1170000"/>
      </dsp:txXfrm>
    </dsp:sp>
    <dsp:sp modelId="{BC80BCCA-4837-4C18-B046-BF48464DE982}">
      <dsp:nvSpPr>
        <dsp:cNvPr id="0" name=""/>
        <dsp:cNvSpPr/>
      </dsp:nvSpPr>
      <dsp:spPr>
        <a:xfrm>
          <a:off x="9319310" y="2132207"/>
          <a:ext cx="1768415" cy="70736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Resolución 1588 del 2015 </a:t>
          </a:r>
          <a:endParaRPr lang="es-CO" sz="1200" kern="1200" dirty="0">
            <a:solidFill>
              <a:schemeClr val="tx1"/>
            </a:solidFill>
          </a:endParaRPr>
        </a:p>
      </dsp:txBody>
      <dsp:txXfrm>
        <a:off x="9319310" y="2132207"/>
        <a:ext cx="1768415" cy="707366"/>
      </dsp:txXfrm>
    </dsp:sp>
    <dsp:sp modelId="{FA393725-BF1C-4011-84E7-EF6A408CFB6E}">
      <dsp:nvSpPr>
        <dsp:cNvPr id="0" name=""/>
        <dsp:cNvSpPr/>
      </dsp:nvSpPr>
      <dsp:spPr>
        <a:xfrm>
          <a:off x="9319310" y="2927995"/>
          <a:ext cx="1414732"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s-ES" sz="1200" kern="1200" smtClean="0">
              <a:solidFill>
                <a:schemeClr val="tx1"/>
              </a:solidFill>
            </a:rPr>
            <a:t>Por la cual se cambian las fechas de reporte de información para EAPB y DTS</a:t>
          </a:r>
          <a:endParaRPr lang="es-CO" sz="1200" kern="1200" dirty="0">
            <a:solidFill>
              <a:schemeClr val="tx1"/>
            </a:solidFill>
          </a:endParaRPr>
        </a:p>
      </dsp:txBody>
      <dsp:txXfrm>
        <a:off x="9319310" y="2927995"/>
        <a:ext cx="1414732" cy="1170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0B1F10-6CB4-4CBD-974F-5EDB511D0E54}">
      <dsp:nvSpPr>
        <dsp:cNvPr id="0" name=""/>
        <dsp:cNvSpPr/>
      </dsp:nvSpPr>
      <dsp:spPr>
        <a:xfrm>
          <a:off x="884374" y="0"/>
          <a:ext cx="10022916" cy="3015530"/>
        </a:xfrm>
        <a:prstGeom prst="rightArrow">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77142BE5-3EB6-4B08-91F7-3BE9DA9603EB}">
      <dsp:nvSpPr>
        <dsp:cNvPr id="0" name=""/>
        <dsp:cNvSpPr/>
      </dsp:nvSpPr>
      <dsp:spPr>
        <a:xfrm>
          <a:off x="395745" y="918301"/>
          <a:ext cx="1255390"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4505</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TRIMESTRAL</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395745" y="918301"/>
        <a:ext cx="1255390" cy="1206212"/>
      </dsp:txXfrm>
    </dsp:sp>
    <dsp:sp modelId="{CBC5185E-DA86-4FDC-9CE0-501242D514C0}">
      <dsp:nvSpPr>
        <dsp:cNvPr id="0" name=""/>
        <dsp:cNvSpPr/>
      </dsp:nvSpPr>
      <dsp:spPr>
        <a:xfrm>
          <a:off x="1839122" y="918301"/>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BDUA</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MENSUAL</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1839122" y="918301"/>
        <a:ext cx="1127923" cy="1206212"/>
      </dsp:txXfrm>
    </dsp:sp>
    <dsp:sp modelId="{8A4B38BC-5DCF-4647-8611-61122E10DACE}">
      <dsp:nvSpPr>
        <dsp:cNvPr id="0" name=""/>
        <dsp:cNvSpPr/>
      </dsp:nvSpPr>
      <dsp:spPr>
        <a:xfrm>
          <a:off x="3155033" y="918301"/>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RIPS</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MENSUAL</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3155033" y="918301"/>
        <a:ext cx="1127923" cy="1206212"/>
      </dsp:txXfrm>
    </dsp:sp>
    <dsp:sp modelId="{F7806C31-EEE7-4BEE-A754-92EA16401E24}">
      <dsp:nvSpPr>
        <dsp:cNvPr id="0" name=""/>
        <dsp:cNvSpPr/>
      </dsp:nvSpPr>
      <dsp:spPr>
        <a:xfrm>
          <a:off x="4266214" y="918301"/>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RUAF ND</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DIARIO</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4266214" y="918301"/>
        <a:ext cx="1127923" cy="1206212"/>
      </dsp:txXfrm>
    </dsp:sp>
    <dsp:sp modelId="{3BDE0490-CC92-4FDB-91BF-647509F6097A}">
      <dsp:nvSpPr>
        <dsp:cNvPr id="0" name=""/>
        <dsp:cNvSpPr/>
      </dsp:nvSpPr>
      <dsp:spPr>
        <a:xfrm>
          <a:off x="5500757" y="904658"/>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SIVIGILA</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DIARIO</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5500757" y="904658"/>
        <a:ext cx="1127923" cy="1206212"/>
      </dsp:txXfrm>
    </dsp:sp>
    <dsp:sp modelId="{858A6781-C36A-478A-BA1F-E804772D6CC2}">
      <dsp:nvSpPr>
        <dsp:cNvPr id="0" name=""/>
        <dsp:cNvSpPr/>
      </dsp:nvSpPr>
      <dsp:spPr>
        <a:xfrm>
          <a:off x="6670097" y="904658"/>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BD VIH</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SEMESTRAL</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6670097" y="904658"/>
        <a:ext cx="1127923" cy="1206212"/>
      </dsp:txXfrm>
    </dsp:sp>
    <dsp:sp modelId="{78A78B03-3BB5-43A7-A2C8-057A14E9C0B2}">
      <dsp:nvSpPr>
        <dsp:cNvPr id="0" name=""/>
        <dsp:cNvSpPr/>
      </dsp:nvSpPr>
      <dsp:spPr>
        <a:xfrm>
          <a:off x="7986008" y="904658"/>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BD CÁNCER</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SEMESTRAL</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7986008" y="904658"/>
        <a:ext cx="1127923" cy="1206212"/>
      </dsp:txXfrm>
    </dsp:sp>
    <dsp:sp modelId="{4AF5CA16-E61A-47B8-88B9-312EA8202364}">
      <dsp:nvSpPr>
        <dsp:cNvPr id="0" name=""/>
        <dsp:cNvSpPr/>
      </dsp:nvSpPr>
      <dsp:spPr>
        <a:xfrm>
          <a:off x="9343336" y="904658"/>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a:solidFill>
                <a:schemeClr val="tx1"/>
              </a:solidFill>
              <a:latin typeface="Arial" panose="020B0604020202020204" pitchFamily="34" charset="0"/>
              <a:ea typeface="Verdana" panose="020B0604030504040204" pitchFamily="34" charset="0"/>
              <a:cs typeface="Arial" panose="020B0604020202020204" pitchFamily="34" charset="0"/>
            </a:rPr>
            <a:t>BD ERC</a:t>
          </a:r>
        </a:p>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ANUAL</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9343336" y="904658"/>
        <a:ext cx="1127923" cy="1206212"/>
      </dsp:txXfrm>
    </dsp:sp>
    <dsp:sp modelId="{5E88BAC8-EB63-404F-ACF0-675089B49420}">
      <dsp:nvSpPr>
        <dsp:cNvPr id="0" name=""/>
        <dsp:cNvSpPr/>
      </dsp:nvSpPr>
      <dsp:spPr>
        <a:xfrm>
          <a:off x="10659247" y="904658"/>
          <a:ext cx="1127923" cy="1206212"/>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solidFill>
                <a:schemeClr val="tx1"/>
              </a:solidFill>
              <a:latin typeface="Arial" panose="020B0604020202020204" pitchFamily="34" charset="0"/>
              <a:ea typeface="Verdana" panose="020B0604030504040204" pitchFamily="34" charset="0"/>
              <a:cs typeface="Arial" panose="020B0604020202020204" pitchFamily="34" charset="0"/>
            </a:rPr>
            <a:t>OTRAS FUENTES (ARTRITIS, HEMOFILIA, RARAS)</a:t>
          </a:r>
          <a:endParaRPr lang="es-CO" sz="1200" b="1" kern="1200" dirty="0">
            <a:solidFill>
              <a:schemeClr val="tx1"/>
            </a:solidFill>
            <a:latin typeface="Arial" panose="020B0604020202020204" pitchFamily="34" charset="0"/>
            <a:ea typeface="Verdana" panose="020B0604030504040204" pitchFamily="34" charset="0"/>
            <a:cs typeface="Arial" panose="020B0604020202020204" pitchFamily="34" charset="0"/>
          </a:endParaRPr>
        </a:p>
      </dsp:txBody>
      <dsp:txXfrm>
        <a:off x="10659247" y="904658"/>
        <a:ext cx="1127923" cy="12062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78C06-0573-4F07-BC6B-C05B73333ECD}">
      <dsp:nvSpPr>
        <dsp:cNvPr id="0" name=""/>
        <dsp:cNvSpPr/>
      </dsp:nvSpPr>
      <dsp:spPr>
        <a:xfrm>
          <a:off x="2647" y="1695174"/>
          <a:ext cx="3225428" cy="1290171"/>
        </a:xfrm>
        <a:prstGeom prst="chevron">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b="1" i="1" kern="1200" dirty="0">
              <a:solidFill>
                <a:schemeClr val="tx1"/>
              </a:solidFill>
              <a:latin typeface="Arial" pitchFamily="34" charset="0"/>
              <a:cs typeface="Arial" pitchFamily="34" charset="0"/>
            </a:rPr>
            <a:t>COBERTURA</a:t>
          </a:r>
        </a:p>
      </dsp:txBody>
      <dsp:txXfrm>
        <a:off x="2647" y="1695174"/>
        <a:ext cx="3225428" cy="1290171"/>
      </dsp:txXfrm>
    </dsp:sp>
    <dsp:sp modelId="{494156B2-54AD-4926-8F42-5EC19287B8F5}">
      <dsp:nvSpPr>
        <dsp:cNvPr id="0" name=""/>
        <dsp:cNvSpPr/>
      </dsp:nvSpPr>
      <dsp:spPr>
        <a:xfrm>
          <a:off x="2905533" y="1695174"/>
          <a:ext cx="3225428" cy="1290171"/>
        </a:xfrm>
        <a:prstGeom prst="chevron">
          <a:avLst/>
        </a:prstGeom>
        <a:gradFill rotWithShape="0">
          <a:gsLst>
            <a:gs pos="0">
              <a:schemeClr val="accent3">
                <a:hueOff val="5625132"/>
                <a:satOff val="-8440"/>
                <a:lumOff val="-1373"/>
                <a:alphaOff val="0"/>
                <a:tint val="94000"/>
                <a:satMod val="100000"/>
                <a:lumMod val="108000"/>
              </a:schemeClr>
            </a:gs>
            <a:gs pos="50000">
              <a:schemeClr val="accent3">
                <a:hueOff val="5625132"/>
                <a:satOff val="-8440"/>
                <a:lumOff val="-1373"/>
                <a:alphaOff val="0"/>
                <a:tint val="98000"/>
                <a:shade val="100000"/>
                <a:satMod val="100000"/>
                <a:lumMod val="100000"/>
              </a:schemeClr>
            </a:gs>
            <a:gs pos="100000">
              <a:schemeClr val="accent3">
                <a:hueOff val="5625132"/>
                <a:satOff val="-8440"/>
                <a:lumOff val="-137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CO" sz="1900" b="1" i="1" kern="1200" dirty="0">
              <a:solidFill>
                <a:schemeClr val="tx1"/>
              </a:solidFill>
              <a:latin typeface="Arial" pitchFamily="34" charset="0"/>
              <a:cs typeface="Arial" pitchFamily="34" charset="0"/>
            </a:rPr>
            <a:t>OPORTUNIDAD</a:t>
          </a:r>
        </a:p>
      </dsp:txBody>
      <dsp:txXfrm>
        <a:off x="2905533" y="1695174"/>
        <a:ext cx="3225428" cy="1290171"/>
      </dsp:txXfrm>
    </dsp:sp>
    <dsp:sp modelId="{1E55CD22-0CC9-4357-9F7F-2D3BC60E356F}">
      <dsp:nvSpPr>
        <dsp:cNvPr id="0" name=""/>
        <dsp:cNvSpPr/>
      </dsp:nvSpPr>
      <dsp:spPr>
        <a:xfrm>
          <a:off x="5808419" y="1695174"/>
          <a:ext cx="3225428" cy="1290171"/>
        </a:xfrm>
        <a:prstGeom prst="chevron">
          <a:avLst/>
        </a:prstGeom>
        <a:gradFill rotWithShape="0">
          <a:gsLst>
            <a:gs pos="0">
              <a:schemeClr val="accent3">
                <a:hueOff val="11250264"/>
                <a:satOff val="-16880"/>
                <a:lumOff val="-2745"/>
                <a:alphaOff val="0"/>
                <a:tint val="94000"/>
                <a:satMod val="100000"/>
                <a:lumMod val="108000"/>
              </a:schemeClr>
            </a:gs>
            <a:gs pos="50000">
              <a:schemeClr val="accent3">
                <a:hueOff val="11250264"/>
                <a:satOff val="-16880"/>
                <a:lumOff val="-2745"/>
                <a:alphaOff val="0"/>
                <a:tint val="98000"/>
                <a:shade val="100000"/>
                <a:satMod val="100000"/>
                <a:lumMod val="100000"/>
              </a:schemeClr>
            </a:gs>
            <a:gs pos="100000">
              <a:schemeClr val="accent3">
                <a:hueOff val="11250264"/>
                <a:satOff val="-16880"/>
                <a:lumOff val="-274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CO" sz="2000" b="1" i="1" kern="1200" dirty="0">
              <a:solidFill>
                <a:schemeClr val="tx1"/>
              </a:solidFill>
              <a:latin typeface="Arial" pitchFamily="34" charset="0"/>
              <a:cs typeface="Arial" pitchFamily="34" charset="0"/>
            </a:rPr>
            <a:t>CALIDAD</a:t>
          </a:r>
        </a:p>
      </dsp:txBody>
      <dsp:txXfrm>
        <a:off x="5808419" y="1695174"/>
        <a:ext cx="3225428" cy="129017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DDD4F8-4BBC-4FE8-B067-787E53E2B9EE}">
      <dsp:nvSpPr>
        <dsp:cNvPr id="0" name=""/>
        <dsp:cNvSpPr/>
      </dsp:nvSpPr>
      <dsp:spPr>
        <a:xfrm rot="5400000">
          <a:off x="1749914" y="895016"/>
          <a:ext cx="1401505" cy="16891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7FED28-90C2-430E-B143-5153B98D4B6E}">
      <dsp:nvSpPr>
        <dsp:cNvPr id="0" name=""/>
        <dsp:cNvSpPr/>
      </dsp:nvSpPr>
      <dsp:spPr>
        <a:xfrm>
          <a:off x="2072229" y="443"/>
          <a:ext cx="1876853" cy="112611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Evaluación de la fuente de información existente (Resolución 3384 de 2000)</a:t>
          </a:r>
          <a:endParaRPr lang="es-CO" sz="1200" kern="1200" dirty="0">
            <a:solidFill>
              <a:schemeClr val="tx1"/>
            </a:solidFill>
            <a:latin typeface="Arial" panose="020B0604020202020204" pitchFamily="34" charset="0"/>
            <a:cs typeface="Arial" panose="020B0604020202020204" pitchFamily="34" charset="0"/>
          </a:endParaRPr>
        </a:p>
      </dsp:txBody>
      <dsp:txXfrm>
        <a:off x="2072229" y="443"/>
        <a:ext cx="1876853" cy="1126112"/>
      </dsp:txXfrm>
    </dsp:sp>
    <dsp:sp modelId="{F8CD16AD-D333-4CE2-9898-7A2504CB0538}">
      <dsp:nvSpPr>
        <dsp:cNvPr id="0" name=""/>
        <dsp:cNvSpPr/>
      </dsp:nvSpPr>
      <dsp:spPr>
        <a:xfrm rot="5400000">
          <a:off x="1749914" y="2302657"/>
          <a:ext cx="1401505" cy="16891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237038-A1C4-4A16-9A51-108300453EEE}">
      <dsp:nvSpPr>
        <dsp:cNvPr id="0" name=""/>
        <dsp:cNvSpPr/>
      </dsp:nvSpPr>
      <dsp:spPr>
        <a:xfrm>
          <a:off x="2072229" y="1408084"/>
          <a:ext cx="1876853" cy="1126112"/>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No cumple con los requerimientos de la normatividad vigente (Ley 1438 de 2011) </a:t>
          </a:r>
          <a:endParaRPr lang="es-CO" sz="1200" kern="1200" dirty="0">
            <a:solidFill>
              <a:schemeClr val="tx1"/>
            </a:solidFill>
            <a:latin typeface="Arial" panose="020B0604020202020204" pitchFamily="34" charset="0"/>
            <a:cs typeface="Arial" panose="020B0604020202020204" pitchFamily="34" charset="0"/>
          </a:endParaRPr>
        </a:p>
      </dsp:txBody>
      <dsp:txXfrm>
        <a:off x="2072229" y="1408084"/>
        <a:ext cx="1876853" cy="1126112"/>
      </dsp:txXfrm>
    </dsp:sp>
    <dsp:sp modelId="{C5D2EE08-2028-4DD2-A716-5DA6AB991C63}">
      <dsp:nvSpPr>
        <dsp:cNvPr id="0" name=""/>
        <dsp:cNvSpPr/>
      </dsp:nvSpPr>
      <dsp:spPr>
        <a:xfrm rot="5400000">
          <a:off x="1749914" y="3710297"/>
          <a:ext cx="1401505" cy="168916"/>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70D0D9C-C809-4F30-944A-DE3EF21686E3}">
      <dsp:nvSpPr>
        <dsp:cNvPr id="0" name=""/>
        <dsp:cNvSpPr/>
      </dsp:nvSpPr>
      <dsp:spPr>
        <a:xfrm>
          <a:off x="2072229" y="2815724"/>
          <a:ext cx="1876853" cy="1126112"/>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Identificación de necesidades de información (referentes temáticos)</a:t>
          </a:r>
          <a:endParaRPr lang="es-CO" sz="1200" kern="1200" dirty="0">
            <a:solidFill>
              <a:schemeClr val="tx1"/>
            </a:solidFill>
            <a:latin typeface="Arial" panose="020B0604020202020204" pitchFamily="34" charset="0"/>
            <a:cs typeface="Arial" panose="020B0604020202020204" pitchFamily="34" charset="0"/>
          </a:endParaRPr>
        </a:p>
      </dsp:txBody>
      <dsp:txXfrm>
        <a:off x="2072229" y="2815724"/>
        <a:ext cx="1876853" cy="1126112"/>
      </dsp:txXfrm>
    </dsp:sp>
    <dsp:sp modelId="{26372899-CE5B-4457-9A9E-BD44459078AF}">
      <dsp:nvSpPr>
        <dsp:cNvPr id="0" name=""/>
        <dsp:cNvSpPr/>
      </dsp:nvSpPr>
      <dsp:spPr>
        <a:xfrm>
          <a:off x="2453735" y="4414117"/>
          <a:ext cx="2490080" cy="168916"/>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631468C-DCBD-4C60-979F-AC01D9550ABC}">
      <dsp:nvSpPr>
        <dsp:cNvPr id="0" name=""/>
        <dsp:cNvSpPr/>
      </dsp:nvSpPr>
      <dsp:spPr>
        <a:xfrm>
          <a:off x="2072229" y="4223364"/>
          <a:ext cx="1876853" cy="112611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Proyecto de Resolución con anexo técnico, flujo de información </a:t>
          </a:r>
          <a:endParaRPr lang="es-CO" sz="1200" kern="1200" dirty="0">
            <a:solidFill>
              <a:schemeClr val="tx1"/>
            </a:solidFill>
            <a:latin typeface="Arial" panose="020B0604020202020204" pitchFamily="34" charset="0"/>
            <a:cs typeface="Arial" panose="020B0604020202020204" pitchFamily="34" charset="0"/>
          </a:endParaRPr>
        </a:p>
      </dsp:txBody>
      <dsp:txXfrm>
        <a:off x="2072229" y="4223364"/>
        <a:ext cx="1876853" cy="1126112"/>
      </dsp:txXfrm>
    </dsp:sp>
    <dsp:sp modelId="{13FC22FF-ADB9-4CB3-BB73-919797E3EF3A}">
      <dsp:nvSpPr>
        <dsp:cNvPr id="0" name=""/>
        <dsp:cNvSpPr/>
      </dsp:nvSpPr>
      <dsp:spPr>
        <a:xfrm rot="16200000">
          <a:off x="4246130" y="3710297"/>
          <a:ext cx="1401505" cy="168916"/>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B0C591B-44A1-42EB-A20F-CC67332BB1B7}">
      <dsp:nvSpPr>
        <dsp:cNvPr id="0" name=""/>
        <dsp:cNvSpPr/>
      </dsp:nvSpPr>
      <dsp:spPr>
        <a:xfrm>
          <a:off x="4568445" y="4223364"/>
          <a:ext cx="1876853" cy="1126112"/>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Revisión con los referentes temáticos y oficina de TIC para ajuste y concertación </a:t>
          </a:r>
          <a:endParaRPr lang="es-CO" sz="1200" kern="1200" dirty="0">
            <a:solidFill>
              <a:schemeClr val="tx1"/>
            </a:solidFill>
            <a:latin typeface="Arial" panose="020B0604020202020204" pitchFamily="34" charset="0"/>
            <a:cs typeface="Arial" panose="020B0604020202020204" pitchFamily="34" charset="0"/>
          </a:endParaRPr>
        </a:p>
      </dsp:txBody>
      <dsp:txXfrm>
        <a:off x="4568445" y="4223364"/>
        <a:ext cx="1876853" cy="1126112"/>
      </dsp:txXfrm>
    </dsp:sp>
    <dsp:sp modelId="{57F4B2E9-C643-4737-8742-5C823CBDA334}">
      <dsp:nvSpPr>
        <dsp:cNvPr id="0" name=""/>
        <dsp:cNvSpPr/>
      </dsp:nvSpPr>
      <dsp:spPr>
        <a:xfrm rot="16200000">
          <a:off x="4246130" y="2302657"/>
          <a:ext cx="1401505" cy="16891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B50B08B-A049-47CD-BFA0-306D97415C01}">
      <dsp:nvSpPr>
        <dsp:cNvPr id="0" name=""/>
        <dsp:cNvSpPr/>
      </dsp:nvSpPr>
      <dsp:spPr>
        <a:xfrm>
          <a:off x="4568445" y="2815724"/>
          <a:ext cx="1876853" cy="112611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Revisión de la propuesta de Resolución por jurídica</a:t>
          </a:r>
          <a:endParaRPr lang="es-CO" sz="1200" kern="1200" dirty="0">
            <a:solidFill>
              <a:schemeClr val="tx1"/>
            </a:solidFill>
            <a:latin typeface="Arial" panose="020B0604020202020204" pitchFamily="34" charset="0"/>
            <a:cs typeface="Arial" panose="020B0604020202020204" pitchFamily="34" charset="0"/>
          </a:endParaRPr>
        </a:p>
      </dsp:txBody>
      <dsp:txXfrm>
        <a:off x="4568445" y="2815724"/>
        <a:ext cx="1876853" cy="1126112"/>
      </dsp:txXfrm>
    </dsp:sp>
    <dsp:sp modelId="{08071FCF-4546-42C6-AF2E-D5829783ECEF}">
      <dsp:nvSpPr>
        <dsp:cNvPr id="0" name=""/>
        <dsp:cNvSpPr/>
      </dsp:nvSpPr>
      <dsp:spPr>
        <a:xfrm rot="16200000">
          <a:off x="4246130" y="895016"/>
          <a:ext cx="1401505" cy="16891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F3422D0-F1EC-4DD1-98EB-8784B8C15F60}">
      <dsp:nvSpPr>
        <dsp:cNvPr id="0" name=""/>
        <dsp:cNvSpPr/>
      </dsp:nvSpPr>
      <dsp:spPr>
        <a:xfrm>
          <a:off x="4568445" y="1408084"/>
          <a:ext cx="1876853" cy="1126112"/>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Publicación de la Resolución 4505 de 2012</a:t>
          </a:r>
          <a:endParaRPr lang="es-CO" sz="1200" kern="1200" dirty="0">
            <a:solidFill>
              <a:schemeClr val="tx1"/>
            </a:solidFill>
            <a:latin typeface="Arial" panose="020B0604020202020204" pitchFamily="34" charset="0"/>
            <a:cs typeface="Arial" panose="020B0604020202020204" pitchFamily="34" charset="0"/>
          </a:endParaRPr>
        </a:p>
      </dsp:txBody>
      <dsp:txXfrm>
        <a:off x="4568445" y="1408084"/>
        <a:ext cx="1876853" cy="1126112"/>
      </dsp:txXfrm>
    </dsp:sp>
    <dsp:sp modelId="{8EAB22C1-73D3-458D-905B-2E1E47CD2D64}">
      <dsp:nvSpPr>
        <dsp:cNvPr id="0" name=""/>
        <dsp:cNvSpPr/>
      </dsp:nvSpPr>
      <dsp:spPr>
        <a:xfrm>
          <a:off x="4949950" y="191196"/>
          <a:ext cx="2490080" cy="168916"/>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0BD2BF-65ED-439E-8933-6B1FC7E113B5}">
      <dsp:nvSpPr>
        <dsp:cNvPr id="0" name=""/>
        <dsp:cNvSpPr/>
      </dsp:nvSpPr>
      <dsp:spPr>
        <a:xfrm>
          <a:off x="4568445" y="443"/>
          <a:ext cx="1876853" cy="1126112"/>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latin typeface="Arial" panose="020B0604020202020204" pitchFamily="34" charset="0"/>
              <a:cs typeface="Arial" panose="020B0604020202020204" pitchFamily="34" charset="0"/>
            </a:rPr>
            <a:t>Socialización de la Resolución 4505 de 2012 mediante asistencia técnica por regiones</a:t>
          </a:r>
          <a:endParaRPr lang="es-CO" sz="1200" kern="1200" dirty="0">
            <a:solidFill>
              <a:schemeClr val="tx1"/>
            </a:solidFill>
            <a:latin typeface="Arial" panose="020B0604020202020204" pitchFamily="34" charset="0"/>
            <a:cs typeface="Arial" panose="020B0604020202020204" pitchFamily="34" charset="0"/>
          </a:endParaRPr>
        </a:p>
      </dsp:txBody>
      <dsp:txXfrm>
        <a:off x="4568445" y="443"/>
        <a:ext cx="1876853" cy="1126112"/>
      </dsp:txXfrm>
    </dsp:sp>
    <dsp:sp modelId="{128E4BF4-0E70-4CBF-9801-7E90935FD649}">
      <dsp:nvSpPr>
        <dsp:cNvPr id="0" name=""/>
        <dsp:cNvSpPr/>
      </dsp:nvSpPr>
      <dsp:spPr>
        <a:xfrm rot="5400000">
          <a:off x="6742346" y="895016"/>
          <a:ext cx="1401505" cy="168916"/>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254B8A-BEFD-474A-ABA2-7E950E0452E1}">
      <dsp:nvSpPr>
        <dsp:cNvPr id="0" name=""/>
        <dsp:cNvSpPr/>
      </dsp:nvSpPr>
      <dsp:spPr>
        <a:xfrm>
          <a:off x="7064660" y="443"/>
          <a:ext cx="1876853" cy="112611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smtClean="0">
              <a:solidFill>
                <a:schemeClr val="tx1"/>
              </a:solidFill>
              <a:latin typeface="Arial" panose="020B0604020202020204" pitchFamily="34" charset="0"/>
              <a:cs typeface="Arial" panose="020B0604020202020204" pitchFamily="34" charset="0"/>
            </a:rPr>
            <a:t>Actualización del anexo técnico mediante la publicación de la </a:t>
          </a:r>
        </a:p>
        <a:p>
          <a:pPr lvl="0" algn="ctr" defTabSz="533400">
            <a:lnSpc>
              <a:spcPct val="90000"/>
            </a:lnSpc>
            <a:spcBef>
              <a:spcPct val="0"/>
            </a:spcBef>
            <a:spcAft>
              <a:spcPct val="35000"/>
            </a:spcAft>
          </a:pPr>
          <a:r>
            <a:rPr lang="es-CO" sz="1200" kern="1200" smtClean="0">
              <a:solidFill>
                <a:schemeClr val="tx1"/>
              </a:solidFill>
              <a:latin typeface="Arial" panose="020B0604020202020204" pitchFamily="34" charset="0"/>
              <a:cs typeface="Arial" panose="020B0604020202020204" pitchFamily="34" charset="0"/>
            </a:rPr>
            <a:t>Circular 022 de 2013</a:t>
          </a:r>
          <a:endParaRPr lang="es-CO" sz="1200" kern="1200" dirty="0">
            <a:solidFill>
              <a:schemeClr val="tx1"/>
            </a:solidFill>
            <a:latin typeface="Arial" panose="020B0604020202020204" pitchFamily="34" charset="0"/>
            <a:cs typeface="Arial" panose="020B0604020202020204" pitchFamily="34" charset="0"/>
          </a:endParaRPr>
        </a:p>
      </dsp:txBody>
      <dsp:txXfrm>
        <a:off x="7064660" y="443"/>
        <a:ext cx="1876853" cy="1126112"/>
      </dsp:txXfrm>
    </dsp:sp>
    <dsp:sp modelId="{CA1D3ADD-7737-4C3C-8889-03C7ADC317C9}">
      <dsp:nvSpPr>
        <dsp:cNvPr id="0" name=""/>
        <dsp:cNvSpPr/>
      </dsp:nvSpPr>
      <dsp:spPr>
        <a:xfrm rot="5438052">
          <a:off x="6757324" y="2280129"/>
          <a:ext cx="1356532" cy="168916"/>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15AC485-E922-479F-87BA-E43F0C87D87D}">
      <dsp:nvSpPr>
        <dsp:cNvPr id="0" name=""/>
        <dsp:cNvSpPr/>
      </dsp:nvSpPr>
      <dsp:spPr>
        <a:xfrm>
          <a:off x="7064660" y="1408084"/>
          <a:ext cx="1876853" cy="1126112"/>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smtClean="0">
              <a:solidFill>
                <a:schemeClr val="tx1"/>
              </a:solidFill>
              <a:latin typeface="Arial" panose="020B0604020202020204" pitchFamily="34" charset="0"/>
              <a:cs typeface="Arial" panose="020B0604020202020204" pitchFamily="34" charset="0"/>
            </a:rPr>
            <a:t>Define las instrucciones en relación con el procedimiento de reporte de datos de las Resoluciones de 4505 de 2012</a:t>
          </a:r>
        </a:p>
        <a:p>
          <a:pPr lvl="0" algn="ctr" defTabSz="533400">
            <a:lnSpc>
              <a:spcPct val="90000"/>
            </a:lnSpc>
            <a:spcBef>
              <a:spcPct val="0"/>
            </a:spcBef>
            <a:spcAft>
              <a:spcPct val="35000"/>
            </a:spcAft>
          </a:pPr>
          <a:r>
            <a:rPr lang="es-CO" sz="1200" kern="1200" smtClean="0">
              <a:solidFill>
                <a:schemeClr val="tx1"/>
              </a:solidFill>
              <a:latin typeface="Arial" panose="020B0604020202020204" pitchFamily="34" charset="0"/>
              <a:cs typeface="Arial" panose="020B0604020202020204" pitchFamily="34" charset="0"/>
            </a:rPr>
            <a:t>Circular 026 de 2014</a:t>
          </a:r>
          <a:endParaRPr lang="es-CO" sz="1200" kern="1200" dirty="0">
            <a:solidFill>
              <a:schemeClr val="tx1"/>
            </a:solidFill>
            <a:latin typeface="Arial" panose="020B0604020202020204" pitchFamily="34" charset="0"/>
            <a:cs typeface="Arial" panose="020B0604020202020204" pitchFamily="34" charset="0"/>
          </a:endParaRPr>
        </a:p>
      </dsp:txBody>
      <dsp:txXfrm>
        <a:off x="7064660" y="1408084"/>
        <a:ext cx="1876853" cy="1126112"/>
      </dsp:txXfrm>
    </dsp:sp>
    <dsp:sp modelId="{34CEF549-B948-4F6E-94F9-56A42A968156}">
      <dsp:nvSpPr>
        <dsp:cNvPr id="0" name=""/>
        <dsp:cNvSpPr/>
      </dsp:nvSpPr>
      <dsp:spPr>
        <a:xfrm>
          <a:off x="7049645" y="2770668"/>
          <a:ext cx="1876853" cy="112611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solidFill>
                <a:schemeClr val="tx1"/>
              </a:solidFill>
              <a:latin typeface="Arial" panose="020B0604020202020204" pitchFamily="34" charset="0"/>
              <a:cs typeface="Arial" panose="020B0604020202020204" pitchFamily="34" charset="0"/>
            </a:rPr>
            <a:t>Resolución 1588 del 2015 Por la cual se cambian las fechas de reporte de información para EAPB y DTS</a:t>
          </a:r>
          <a:endParaRPr lang="es-ES" sz="1200" kern="1200" dirty="0">
            <a:solidFill>
              <a:schemeClr val="tx1"/>
            </a:solidFill>
            <a:latin typeface="Arial" panose="020B0604020202020204" pitchFamily="34" charset="0"/>
            <a:cs typeface="Arial" panose="020B0604020202020204" pitchFamily="34" charset="0"/>
          </a:endParaRPr>
        </a:p>
      </dsp:txBody>
      <dsp:txXfrm>
        <a:off x="7049645" y="2770668"/>
        <a:ext cx="1876853" cy="11261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6DED5-1794-413E-B7ED-C6A84B09CCEF}" type="datetimeFigureOut">
              <a:rPr lang="es-CO" smtClean="0"/>
              <a:pPr/>
              <a:t>12/03/2018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B7CF2-B626-4071-B7D1-7ED440829972}" type="slidenum">
              <a:rPr lang="es-CO" smtClean="0"/>
              <a:pPr/>
              <a:t>‹Nº›</a:t>
            </a:fld>
            <a:endParaRPr lang="es-CO"/>
          </a:p>
        </p:txBody>
      </p:sp>
    </p:spTree>
    <p:extLst>
      <p:ext uri="{BB962C8B-B14F-4D97-AF65-F5344CB8AC3E}">
        <p14:creationId xmlns="" xmlns:p14="http://schemas.microsoft.com/office/powerpoint/2010/main" val="95471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88B7CF2-B626-4071-B7D1-7ED440829972}" type="slidenum">
              <a:rPr lang="es-CO" smtClean="0"/>
              <a:pPr/>
              <a:t>32</a:t>
            </a:fld>
            <a:endParaRPr lang="es-CO"/>
          </a:p>
        </p:txBody>
      </p:sp>
    </p:spTree>
    <p:extLst>
      <p:ext uri="{BB962C8B-B14F-4D97-AF65-F5344CB8AC3E}">
        <p14:creationId xmlns="" xmlns:p14="http://schemas.microsoft.com/office/powerpoint/2010/main" val="230906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88B7CF2-B626-4071-B7D1-7ED440829972}" type="slidenum">
              <a:rPr lang="es-CO" smtClean="0"/>
              <a:pPr/>
              <a:t>33</a:t>
            </a:fld>
            <a:endParaRPr lang="es-CO"/>
          </a:p>
        </p:txBody>
      </p:sp>
    </p:spTree>
    <p:extLst>
      <p:ext uri="{BB962C8B-B14F-4D97-AF65-F5344CB8AC3E}">
        <p14:creationId xmlns="" xmlns:p14="http://schemas.microsoft.com/office/powerpoint/2010/main" val="427000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88B7CF2-B626-4071-B7D1-7ED440829972}" type="slidenum">
              <a:rPr lang="es-CO" smtClean="0"/>
              <a:pPr/>
              <a:t>34</a:t>
            </a:fld>
            <a:endParaRPr lang="es-CO"/>
          </a:p>
        </p:txBody>
      </p:sp>
    </p:spTree>
    <p:extLst>
      <p:ext uri="{BB962C8B-B14F-4D97-AF65-F5344CB8AC3E}">
        <p14:creationId xmlns="" xmlns:p14="http://schemas.microsoft.com/office/powerpoint/2010/main" val="349136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88B7CF2-B626-4071-B7D1-7ED440829972}" type="slidenum">
              <a:rPr lang="es-CO" smtClean="0"/>
              <a:pPr/>
              <a:t>36</a:t>
            </a:fld>
            <a:endParaRPr lang="es-CO"/>
          </a:p>
        </p:txBody>
      </p:sp>
    </p:spTree>
    <p:extLst>
      <p:ext uri="{BB962C8B-B14F-4D97-AF65-F5344CB8AC3E}">
        <p14:creationId xmlns="" xmlns:p14="http://schemas.microsoft.com/office/powerpoint/2010/main" val="195967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44428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83889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603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15803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443377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17394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74475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731901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38872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04513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15857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231352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666454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024069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902137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4240778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43266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860968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34261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183094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3586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8015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150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 xmlns:p14="http://schemas.microsoft.com/office/powerpoint/2010/main" val="51961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 xmlns:p14="http://schemas.microsoft.com/office/powerpoint/2010/main" val="389581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47212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79749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52594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939386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344497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EXPLICACIONES%20ANEXO%20TECNICO%20DE%20LA%20RESOLUCION%204505%20DE%202012.pdf.pdf.pdf.pd....pdf"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wmf"/><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7545" y="709683"/>
            <a:ext cx="11600597" cy="1367050"/>
          </a:xfrm>
          <a:effectLst>
            <a:outerShdw blurRad="50800" dist="38100" dir="2700000" algn="tl" rotWithShape="0">
              <a:prstClr val="black">
                <a:alpha val="40000"/>
              </a:prstClr>
            </a:outerShdw>
          </a:effectLst>
        </p:spPr>
        <p:txBody>
          <a:bodyPr>
            <a:normAutofit/>
          </a:bodyPr>
          <a:lstStyle/>
          <a:p>
            <a:pPr algn="ctr"/>
            <a:r>
              <a:rPr lang="es-CO" sz="6600" b="1" cap="none" dirty="0">
                <a:ln w="22225">
                  <a:solidFill>
                    <a:schemeClr val="accent2"/>
                  </a:solidFill>
                  <a:prstDash val="solid"/>
                </a:ln>
                <a:solidFill>
                  <a:schemeClr val="accent2">
                    <a:lumMod val="75000"/>
                  </a:schemeClr>
                </a:solidFill>
              </a:rPr>
              <a:t>RESOLUCIÓN 4505 DEL 2012</a:t>
            </a:r>
          </a:p>
        </p:txBody>
      </p:sp>
      <p:sp>
        <p:nvSpPr>
          <p:cNvPr id="3" name="Título 1"/>
          <p:cNvSpPr txBox="1">
            <a:spLocks/>
          </p:cNvSpPr>
          <p:nvPr/>
        </p:nvSpPr>
        <p:spPr>
          <a:xfrm>
            <a:off x="327544" y="3591636"/>
            <a:ext cx="10945507" cy="167640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r"/>
            <a:r>
              <a:rPr lang="es-CO" sz="2000" dirty="0" smtClean="0">
                <a:solidFill>
                  <a:schemeClr val="tx2">
                    <a:shade val="75000"/>
                  </a:schemeClr>
                </a:solidFill>
                <a:latin typeface="+mn-lt"/>
                <a:ea typeface="+mn-ea"/>
                <a:cs typeface="+mn-cs"/>
              </a:rPr>
              <a:t>LIBIA CELINA FUENTES HURTADO</a:t>
            </a:r>
          </a:p>
          <a:p>
            <a:pPr algn="r"/>
            <a:r>
              <a:rPr lang="es-CO" sz="2000" dirty="0" smtClean="0">
                <a:solidFill>
                  <a:schemeClr val="tx2">
                    <a:shade val="75000"/>
                  </a:schemeClr>
                </a:solidFill>
                <a:latin typeface="+mn-lt"/>
                <a:ea typeface="+mn-ea"/>
                <a:cs typeface="+mn-cs"/>
              </a:rPr>
              <a:t>ENFERMERA</a:t>
            </a:r>
          </a:p>
          <a:p>
            <a:pPr algn="r"/>
            <a:r>
              <a:rPr lang="es-CO" sz="2000" dirty="0" smtClean="0">
                <a:solidFill>
                  <a:schemeClr val="tx2">
                    <a:shade val="75000"/>
                  </a:schemeClr>
                </a:solidFill>
                <a:latin typeface="+mn-lt"/>
                <a:ea typeface="+mn-ea"/>
                <a:cs typeface="+mn-cs"/>
              </a:rPr>
              <a:t>AUDITORA DE SALUD</a:t>
            </a:r>
            <a:endParaRPr lang="es-CO" sz="2000" dirty="0">
              <a:solidFill>
                <a:schemeClr val="tx2">
                  <a:shade val="75000"/>
                </a:schemeClr>
              </a:solidFill>
              <a:latin typeface="+mn-lt"/>
              <a:ea typeface="+mn-ea"/>
              <a:cs typeface="+mn-cs"/>
            </a:endParaRPr>
          </a:p>
        </p:txBody>
      </p:sp>
    </p:spTree>
    <p:extLst>
      <p:ext uri="{BB962C8B-B14F-4D97-AF65-F5344CB8AC3E}">
        <p14:creationId xmlns="" xmlns:p14="http://schemas.microsoft.com/office/powerpoint/2010/main" val="3690737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292100"/>
            <a:ext cx="10364452" cy="662058"/>
          </a:xfrm>
        </p:spPr>
        <p:txBody>
          <a:bodyPr>
            <a:normAutofit/>
          </a:bodyPr>
          <a:lstStyle/>
          <a:p>
            <a:r>
              <a:rPr lang="es-ES_tradnl" b="1" dirty="0">
                <a:ln w="22225">
                  <a:solidFill>
                    <a:schemeClr val="accent2"/>
                  </a:solidFill>
                  <a:prstDash val="solid"/>
                </a:ln>
                <a:solidFill>
                  <a:schemeClr val="accent2">
                    <a:lumMod val="75000"/>
                  </a:schemeClr>
                </a:solidFill>
              </a:rPr>
              <a:t>RESOLUCIÓN 4505/2012</a:t>
            </a:r>
            <a:endParaRPr lang="es-ES" b="1" dirty="0">
              <a:ln w="22225">
                <a:solidFill>
                  <a:schemeClr val="accent2"/>
                </a:solidFill>
                <a:prstDash val="solid"/>
              </a:ln>
              <a:solidFill>
                <a:schemeClr val="accent2">
                  <a:lumMod val="75000"/>
                </a:schemeClr>
              </a:solidFill>
            </a:endParaRPr>
          </a:p>
        </p:txBody>
      </p:sp>
      <p:sp>
        <p:nvSpPr>
          <p:cNvPr id="4" name="3 Marcador de contenido"/>
          <p:cNvSpPr>
            <a:spLocks noGrp="1"/>
          </p:cNvSpPr>
          <p:nvPr>
            <p:ph type="body" sz="half" idx="2"/>
          </p:nvPr>
        </p:nvSpPr>
        <p:spPr>
          <a:xfrm>
            <a:off x="304800" y="2345635"/>
            <a:ext cx="10973427" cy="2988645"/>
          </a:xfrm>
        </p:spPr>
        <p:txBody>
          <a:bodyPr>
            <a:noAutofit/>
          </a:bodyPr>
          <a:lstStyle/>
          <a:p>
            <a:pPr marL="0" indent="0" algn="just">
              <a:buNone/>
            </a:pPr>
            <a:r>
              <a:rPr lang="es-ES" sz="2000" b="1" dirty="0"/>
              <a:t>Artículo 3. Responsabilidades del Ministerio de Salud y Protección Social. </a:t>
            </a:r>
          </a:p>
          <a:p>
            <a:pPr marL="0" indent="0" algn="just">
              <a:buNone/>
            </a:pPr>
            <a:endParaRPr lang="es-CO" sz="2000" dirty="0"/>
          </a:p>
          <a:p>
            <a:pPr lvl="0" algn="just">
              <a:buFont typeface="+mj-lt"/>
              <a:buAutoNum type="arabicPeriod"/>
            </a:pPr>
            <a:r>
              <a:rPr lang="es-ES" sz="2000" dirty="0"/>
              <a:t>Administrar el registro.</a:t>
            </a:r>
            <a:endParaRPr lang="es-CO" sz="2000" dirty="0"/>
          </a:p>
          <a:p>
            <a:pPr lvl="0" algn="just">
              <a:buFont typeface="+mj-lt"/>
              <a:buAutoNum type="arabicPeriod"/>
            </a:pPr>
            <a:r>
              <a:rPr lang="es-ES" sz="2000" dirty="0"/>
              <a:t>Formular, dirigir y adoptar las políticas en materia de información para el registro.</a:t>
            </a:r>
            <a:endParaRPr lang="es-CO" sz="2000" dirty="0"/>
          </a:p>
          <a:p>
            <a:pPr lvl="0" algn="just">
              <a:buFont typeface="+mj-lt"/>
              <a:buAutoNum type="arabicPeriod"/>
            </a:pPr>
            <a:r>
              <a:rPr lang="es-ES" sz="2000" dirty="0"/>
              <a:t>Incorporar los elementos y acciones que se definan en el Plan Decenal de Salud Pública.</a:t>
            </a:r>
            <a:endParaRPr lang="es-CO" sz="2000" dirty="0"/>
          </a:p>
          <a:p>
            <a:pPr lvl="0" algn="just">
              <a:buFont typeface="+mj-lt"/>
              <a:buAutoNum type="arabicPeriod"/>
            </a:pPr>
            <a:r>
              <a:rPr lang="es-ES" sz="2000" dirty="0"/>
              <a:t>Definir los estándares de estructura y flujos de información, así como de  oportunidad, cobertura y calidad de los reportes al SISPRO.</a:t>
            </a:r>
            <a:endParaRPr lang="es-CO" sz="2000" dirty="0"/>
          </a:p>
          <a:p>
            <a:pPr lvl="0" algn="just">
              <a:buFont typeface="+mj-lt"/>
              <a:buAutoNum type="arabicPeriod"/>
            </a:pPr>
            <a:r>
              <a:rPr lang="es-ES" sz="2000" dirty="0"/>
              <a:t>Realizar la asistencia técnica, capacitación, monitoreo, retroalimentación y auditoria de campo a las Empresas Administradoras de Planes de Beneficios (EAPB) incluidas las de régimen de excepción de salud, y las Direcciones Departamentales y Distritales.</a:t>
            </a:r>
            <a:endParaRPr lang="es-CO" sz="2000" dirty="0"/>
          </a:p>
          <a:p>
            <a:pPr algn="just"/>
            <a:endParaRPr lang="es-CO" sz="1800" dirty="0"/>
          </a:p>
        </p:txBody>
      </p:sp>
    </p:spTree>
    <p:extLst>
      <p:ext uri="{BB962C8B-B14F-4D97-AF65-F5344CB8AC3E}">
        <p14:creationId xmlns="" xmlns:p14="http://schemas.microsoft.com/office/powerpoint/2010/main" val="3638236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4294967295"/>
          </p:nvPr>
        </p:nvSpPr>
        <p:spPr>
          <a:xfrm>
            <a:off x="0" y="935038"/>
            <a:ext cx="10477500" cy="5040312"/>
          </a:xfrm>
        </p:spPr>
        <p:txBody>
          <a:bodyPr>
            <a:noAutofit/>
          </a:bodyPr>
          <a:lstStyle/>
          <a:p>
            <a:pPr marL="0" indent="0" algn="just">
              <a:buNone/>
            </a:pPr>
            <a:r>
              <a:rPr lang="es-ES" b="1" dirty="0"/>
              <a:t>Artículo 4. Responsabilidades de las Direcciones Departamentales y/o Distritales de Salud</a:t>
            </a:r>
            <a:r>
              <a:rPr lang="es-ES" dirty="0"/>
              <a:t>. </a:t>
            </a:r>
            <a:endParaRPr lang="es-CO" dirty="0"/>
          </a:p>
          <a:p>
            <a:pPr marL="742950" indent="-742950" algn="just">
              <a:buFont typeface="+mj-lt"/>
              <a:buAutoNum type="arabicPeriod"/>
            </a:pPr>
            <a:r>
              <a:rPr lang="es-ES" dirty="0"/>
              <a:t>Recolectar y consolidar el registro por persona, remitidas por las Direcciones Municipales de Salud o IPS, de su red de servicios.</a:t>
            </a:r>
            <a:endParaRPr lang="es-CO" dirty="0"/>
          </a:p>
          <a:p>
            <a:pPr marL="742950" indent="-742950" algn="just">
              <a:buFont typeface="+mj-lt"/>
              <a:buAutoNum type="arabicPeriod"/>
            </a:pPr>
            <a:r>
              <a:rPr lang="es-ES" dirty="0"/>
              <a:t>Reportar al MSPS, el registro por persona, según el Anexo Técnico. </a:t>
            </a:r>
            <a:endParaRPr lang="es-CO" dirty="0"/>
          </a:p>
          <a:p>
            <a:pPr marL="742950" indent="-742950" algn="just">
              <a:buFont typeface="+mj-lt"/>
              <a:buAutoNum type="arabicPeriod"/>
            </a:pPr>
            <a:r>
              <a:rPr lang="es-ES" dirty="0"/>
              <a:t>Responder por la oportunidad, cobertura y calidad de la información reportada.</a:t>
            </a:r>
            <a:endParaRPr lang="es-CO" dirty="0"/>
          </a:p>
          <a:p>
            <a:pPr marL="742950" indent="-742950" algn="just">
              <a:buFont typeface="+mj-lt"/>
              <a:buAutoNum type="arabicPeriod"/>
            </a:pPr>
            <a:r>
              <a:rPr lang="es-ES" dirty="0"/>
              <a:t>Realizar la asistencia técnica, capacitación, monitoreo y retroalimentación a las Direcciones Municipales de Salud, EAPB incluidas las de régimen de excepción de salud e IPS, según corresponda a su competencia. </a:t>
            </a:r>
            <a:endParaRPr lang="es-CO" dirty="0"/>
          </a:p>
          <a:p>
            <a:pPr marL="742950" indent="-742950" algn="just">
              <a:buFont typeface="+mj-lt"/>
              <a:buAutoNum type="arabicPeriod"/>
            </a:pPr>
            <a:r>
              <a:rPr lang="es-ES" dirty="0"/>
              <a:t>Realizar la verificación de la veracidad de la información reportada por las Direcciones Municipales de Salud o a las IPS, de su red de servicios.</a:t>
            </a:r>
            <a:endParaRPr lang="es-CO" dirty="0"/>
          </a:p>
          <a:p>
            <a:pPr algn="just"/>
            <a:endParaRPr lang="es-CO" dirty="0"/>
          </a:p>
        </p:txBody>
      </p:sp>
      <p:sp>
        <p:nvSpPr>
          <p:cNvPr id="6" name="1 Título"/>
          <p:cNvSpPr txBox="1">
            <a:spLocks/>
          </p:cNvSpPr>
          <p:nvPr/>
        </p:nvSpPr>
        <p:spPr>
          <a:xfrm>
            <a:off x="1949004" y="-107652"/>
            <a:ext cx="7702996"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lnSpc>
                <a:spcPct val="90000"/>
              </a:lnSpc>
            </a:pPr>
            <a:r>
              <a:rPr lang="es-ES_tradnl" sz="3200" cap="all" dirty="0">
                <a:ln w="22225">
                  <a:solidFill>
                    <a:schemeClr val="accent2"/>
                  </a:solidFill>
                  <a:prstDash val="solid"/>
                </a:ln>
                <a:solidFill>
                  <a:schemeClr val="accent2">
                    <a:lumMod val="75000"/>
                  </a:schemeClr>
                </a:solidFill>
              </a:rPr>
              <a:t>RESOLUCIÓN 4505/2012</a:t>
            </a:r>
            <a:endParaRPr lang="es-ES" sz="32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2300625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4294967295"/>
          </p:nvPr>
        </p:nvSpPr>
        <p:spPr>
          <a:xfrm>
            <a:off x="0" y="1252538"/>
            <a:ext cx="10502900" cy="4779962"/>
          </a:xfrm>
        </p:spPr>
        <p:txBody>
          <a:bodyPr>
            <a:normAutofit/>
          </a:bodyPr>
          <a:lstStyle/>
          <a:p>
            <a:pPr marL="0" indent="0" algn="just">
              <a:buNone/>
            </a:pPr>
            <a:r>
              <a:rPr lang="es-ES" b="1" dirty="0"/>
              <a:t>Artículo 5. Responsabilidades de las </a:t>
            </a:r>
            <a:r>
              <a:rPr lang="es-ES" sz="2600" b="1" dirty="0"/>
              <a:t>Direcciones</a:t>
            </a:r>
            <a:r>
              <a:rPr lang="es-ES" b="1" dirty="0"/>
              <a:t> Municipales de Salud.</a:t>
            </a:r>
            <a:r>
              <a:rPr lang="es-ES" dirty="0"/>
              <a:t> </a:t>
            </a:r>
          </a:p>
          <a:p>
            <a:pPr marL="0" indent="0" algn="just">
              <a:buNone/>
            </a:pPr>
            <a:endParaRPr lang="es-CO" dirty="0"/>
          </a:p>
          <a:p>
            <a:pPr marL="514350" indent="-514350" algn="just">
              <a:buFont typeface="+mj-lt"/>
              <a:buAutoNum type="arabicPeriod"/>
            </a:pPr>
            <a:r>
              <a:rPr lang="es-ES" dirty="0"/>
              <a:t>Recolectar y consolidar el registro, remitidas por su red de prestadores de servicios de salud (IPS).</a:t>
            </a:r>
            <a:endParaRPr lang="es-CO" dirty="0"/>
          </a:p>
          <a:p>
            <a:pPr marL="514350" indent="-514350" algn="just">
              <a:buFont typeface="+mj-lt"/>
              <a:buAutoNum type="arabicPeriod"/>
            </a:pPr>
            <a:r>
              <a:rPr lang="es-ES" dirty="0"/>
              <a:t>Reportar a las Direcciones Departamentales de Salud, el registro por persona, según el Anexo Técnico. </a:t>
            </a:r>
            <a:endParaRPr lang="es-CO" dirty="0"/>
          </a:p>
          <a:p>
            <a:pPr marL="514350" indent="-514350" algn="just">
              <a:buFont typeface="+mj-lt"/>
              <a:buAutoNum type="arabicPeriod"/>
            </a:pPr>
            <a:r>
              <a:rPr lang="es-ES" dirty="0"/>
              <a:t>Responder por la oportunidad, cobertura y calidad de la información reportada.</a:t>
            </a:r>
            <a:endParaRPr lang="es-CO" dirty="0"/>
          </a:p>
          <a:p>
            <a:pPr marL="514350" indent="-514350" algn="just">
              <a:buFont typeface="+mj-lt"/>
              <a:buAutoNum type="arabicPeriod"/>
            </a:pPr>
            <a:r>
              <a:rPr lang="es-ES" dirty="0"/>
              <a:t>Realizar la asistencia técnica, capacitación, monitoreo y retroalimentación a las IPS.</a:t>
            </a:r>
            <a:endParaRPr lang="es-CO" dirty="0"/>
          </a:p>
          <a:p>
            <a:pPr marL="514350" indent="-514350" algn="just">
              <a:buFont typeface="+mj-lt"/>
              <a:buAutoNum type="arabicPeriod"/>
            </a:pPr>
            <a:r>
              <a:rPr lang="es-ES" dirty="0"/>
              <a:t>Realizar la verificación de la veracidad de la información reportada por las IPS, de su red de servicios.</a:t>
            </a:r>
            <a:endParaRPr lang="es-CO" dirty="0"/>
          </a:p>
          <a:p>
            <a:pPr algn="just"/>
            <a:endParaRPr lang="es-CO" dirty="0"/>
          </a:p>
        </p:txBody>
      </p:sp>
      <p:sp>
        <p:nvSpPr>
          <p:cNvPr id="6" name="1 Título"/>
          <p:cNvSpPr txBox="1">
            <a:spLocks/>
          </p:cNvSpPr>
          <p:nvPr/>
        </p:nvSpPr>
        <p:spPr>
          <a:xfrm>
            <a:off x="2438400" y="260648"/>
            <a:ext cx="8122096"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lnSpc>
                <a:spcPct val="90000"/>
              </a:lnSpc>
            </a:pPr>
            <a:r>
              <a:rPr lang="es-ES_tradnl" sz="3200" cap="all" dirty="0">
                <a:ln w="22225">
                  <a:solidFill>
                    <a:schemeClr val="accent2"/>
                  </a:solidFill>
                  <a:prstDash val="solid"/>
                </a:ln>
                <a:solidFill>
                  <a:schemeClr val="accent2">
                    <a:lumMod val="75000"/>
                  </a:schemeClr>
                </a:solidFill>
              </a:rPr>
              <a:t>RESOLUCIÓN 4505/2012</a:t>
            </a:r>
            <a:endParaRPr lang="es-ES" sz="32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263945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4294967295"/>
          </p:nvPr>
        </p:nvSpPr>
        <p:spPr>
          <a:xfrm>
            <a:off x="384312" y="940904"/>
            <a:ext cx="10880035" cy="5208105"/>
          </a:xfrm>
        </p:spPr>
        <p:txBody>
          <a:bodyPr>
            <a:noAutofit/>
          </a:bodyPr>
          <a:lstStyle/>
          <a:p>
            <a:pPr marL="0" indent="0" algn="just">
              <a:buNone/>
            </a:pPr>
            <a:r>
              <a:rPr lang="es-ES" sz="2400" b="1" dirty="0"/>
              <a:t>Artículo 6. Responsabilidades de las Empresas Administradoras de Planes de Beneficios (EAPB).  </a:t>
            </a:r>
            <a:endParaRPr lang="es-CO" sz="2400" dirty="0"/>
          </a:p>
          <a:p>
            <a:pPr marL="514350" indent="-514350" algn="just">
              <a:buFont typeface="+mj-lt"/>
              <a:buAutoNum type="arabicPeriod"/>
            </a:pPr>
            <a:r>
              <a:rPr lang="es-ES" sz="2400" dirty="0"/>
              <a:t>Recolectar y consolidar el registro, remitidas por su red de prestadores de servicios de salud (IPS).</a:t>
            </a:r>
            <a:endParaRPr lang="es-CO" sz="2400" dirty="0"/>
          </a:p>
          <a:p>
            <a:pPr marL="514350" indent="-514350" algn="just">
              <a:buFont typeface="+mj-lt"/>
              <a:buAutoNum type="arabicPeriod"/>
            </a:pPr>
            <a:r>
              <a:rPr lang="es-ES" sz="2400" dirty="0"/>
              <a:t>Reportar al Ministerio de Salud y Protección Social, el registro por persona, según el Anexo Técnico. </a:t>
            </a:r>
            <a:endParaRPr lang="es-CO" sz="2400" dirty="0"/>
          </a:p>
          <a:p>
            <a:pPr marL="514350" indent="-514350" algn="just">
              <a:buFont typeface="+mj-lt"/>
              <a:buAutoNum type="arabicPeriod"/>
            </a:pPr>
            <a:r>
              <a:rPr lang="es-ES" sz="2400" dirty="0"/>
              <a:t>Responder por la oportunidad, cobertura y calidad de la información reportada.</a:t>
            </a:r>
            <a:endParaRPr lang="es-CO" sz="2400" dirty="0"/>
          </a:p>
          <a:p>
            <a:pPr marL="514350" indent="-514350" algn="just">
              <a:buFont typeface="+mj-lt"/>
              <a:buAutoNum type="arabicPeriod"/>
            </a:pPr>
            <a:r>
              <a:rPr lang="es-ES" sz="2400" dirty="0"/>
              <a:t>Realizar la asistencia técnica, capacitación, monitoreo y retroalimentación a las IPS, de su red de servicios.</a:t>
            </a:r>
            <a:endParaRPr lang="es-CO" sz="2400" dirty="0"/>
          </a:p>
          <a:p>
            <a:pPr marL="514350" indent="-514350" algn="just">
              <a:buFont typeface="+mj-lt"/>
              <a:buAutoNum type="arabicPeriod"/>
            </a:pPr>
            <a:r>
              <a:rPr lang="es-ES" sz="2400" dirty="0"/>
              <a:t>Realizar la verificación de la veracidad de la información reportada por las IPS, de su red de servicios.</a:t>
            </a:r>
            <a:endParaRPr lang="es-CO" sz="2400" dirty="0"/>
          </a:p>
          <a:p>
            <a:pPr algn="just"/>
            <a:endParaRPr lang="es-CO" sz="1800" dirty="0"/>
          </a:p>
        </p:txBody>
      </p:sp>
      <p:sp>
        <p:nvSpPr>
          <p:cNvPr id="6" name="1 Título"/>
          <p:cNvSpPr txBox="1">
            <a:spLocks/>
          </p:cNvSpPr>
          <p:nvPr/>
        </p:nvSpPr>
        <p:spPr>
          <a:xfrm>
            <a:off x="1993900" y="324148"/>
            <a:ext cx="7404100" cy="38484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lnSpc>
                <a:spcPct val="90000"/>
              </a:lnSpc>
            </a:pPr>
            <a:r>
              <a:rPr lang="es-ES_tradnl" sz="3200" cap="all" dirty="0">
                <a:ln w="22225">
                  <a:solidFill>
                    <a:schemeClr val="accent2"/>
                  </a:solidFill>
                  <a:prstDash val="solid"/>
                </a:ln>
                <a:solidFill>
                  <a:schemeClr val="accent2">
                    <a:lumMod val="75000"/>
                  </a:schemeClr>
                </a:solidFill>
              </a:rPr>
              <a:t>RESOLUCIÓN 4505/2012</a:t>
            </a:r>
            <a:endParaRPr lang="es-ES" sz="32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365397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325217"/>
            <a:ext cx="11290852" cy="4000846"/>
          </a:xfrm>
        </p:spPr>
        <p:txBody>
          <a:bodyPr>
            <a:noAutofit/>
          </a:bodyPr>
          <a:lstStyle/>
          <a:p>
            <a:pPr marL="0" indent="0" algn="just">
              <a:buNone/>
            </a:pPr>
            <a:r>
              <a:rPr lang="es-ES" sz="2400" b="1" dirty="0"/>
              <a:t>Artículo 7. Responsabilidades de las Instituciones Prestadoras de Servicios de Salud, públicas y privadas.</a:t>
            </a:r>
            <a:r>
              <a:rPr lang="es-ES" sz="2400" dirty="0"/>
              <a:t>  </a:t>
            </a:r>
          </a:p>
          <a:p>
            <a:pPr marL="0" indent="0" algn="just">
              <a:buNone/>
            </a:pPr>
            <a:endParaRPr lang="es-ES" sz="2400" dirty="0"/>
          </a:p>
          <a:p>
            <a:pPr marL="514350" indent="-514350" algn="just">
              <a:buFont typeface="+mj-lt"/>
              <a:buAutoNum type="arabicPeriod"/>
            </a:pPr>
            <a:r>
              <a:rPr lang="es-ES" sz="2400" dirty="0"/>
              <a:t>Recolectar y reportar a las EAPB, incluidas las de régimen de excepción de salud y a las Direcciones Municipales y Distritales de Salud, el registro por persona, según el Anexo Técnico. </a:t>
            </a:r>
          </a:p>
          <a:p>
            <a:pPr marL="514350" indent="-514350" algn="just">
              <a:buFont typeface="+mj-lt"/>
              <a:buAutoNum type="arabicPeriod"/>
            </a:pPr>
            <a:r>
              <a:rPr lang="es-ES" sz="2400" dirty="0"/>
              <a:t>Capacitar a su personal en el registro y soporte clínico relacionado con las actividades de Protección Específica, Detección Temprana y la aplicación de las Guías de Atención Integral de las enfermedades de interés en salud pública de obligatorio cumplimiento.</a:t>
            </a:r>
            <a:endParaRPr lang="es-CO" sz="2400" dirty="0"/>
          </a:p>
          <a:p>
            <a:pPr marL="0" indent="0" algn="just">
              <a:buNone/>
            </a:pPr>
            <a:endParaRPr lang="es-CO" sz="2400" dirty="0"/>
          </a:p>
        </p:txBody>
      </p:sp>
      <p:sp>
        <p:nvSpPr>
          <p:cNvPr id="7" name="1 Título"/>
          <p:cNvSpPr txBox="1">
            <a:spLocks/>
          </p:cNvSpPr>
          <p:nvPr/>
        </p:nvSpPr>
        <p:spPr>
          <a:xfrm>
            <a:off x="2385391" y="344557"/>
            <a:ext cx="6968605" cy="755373"/>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lnSpc>
                <a:spcPct val="90000"/>
              </a:lnSpc>
            </a:pPr>
            <a:r>
              <a:rPr lang="es-ES_tradnl" sz="3200" cap="all" dirty="0">
                <a:ln w="22225">
                  <a:solidFill>
                    <a:schemeClr val="accent2"/>
                  </a:solidFill>
                  <a:prstDash val="solid"/>
                </a:ln>
                <a:solidFill>
                  <a:schemeClr val="accent2">
                    <a:lumMod val="75000"/>
                  </a:schemeClr>
                </a:solidFill>
              </a:rPr>
              <a:t>RESOLUCIÓN 4505/2012</a:t>
            </a:r>
            <a:endParaRPr lang="es-ES" sz="32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46233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854075"/>
            <a:ext cx="11468100" cy="4781550"/>
          </a:xfrm>
        </p:spPr>
        <p:txBody>
          <a:bodyPr>
            <a:noAutofit/>
          </a:bodyPr>
          <a:lstStyle/>
          <a:p>
            <a:pPr marL="0" indent="0" algn="ctr">
              <a:buNone/>
            </a:pPr>
            <a:r>
              <a:rPr lang="es-ES" b="1" dirty="0"/>
              <a:t>CAPÍTULO II</a:t>
            </a:r>
            <a:endParaRPr lang="es-CO" dirty="0"/>
          </a:p>
          <a:p>
            <a:pPr marL="0" indent="0" algn="ctr">
              <a:buNone/>
            </a:pPr>
            <a:r>
              <a:rPr lang="es-ES_tradnl" b="1" dirty="0"/>
              <a:t>REGISTRO DE LAS ACCIONES DE PROTECCIÓN ESPECÍFICA, DETECCIÓN TEMPRANA Y APLICACIÓN DE LAS GUIAS DE ATENCIÓN INTEGRAL DE LAS ENFERMEDADES DE INTERES EN SALUD PÚBLICA DE OBLIGATORIO CUMPLIMIENTO</a:t>
            </a:r>
            <a:endParaRPr lang="es-CO" dirty="0"/>
          </a:p>
          <a:p>
            <a:pPr marL="0" indent="0" algn="just">
              <a:buNone/>
            </a:pPr>
            <a:r>
              <a:rPr lang="es-ES" b="1" dirty="0"/>
              <a:t>Artículo 8. </a:t>
            </a:r>
            <a:r>
              <a:rPr lang="es-ES" dirty="0"/>
              <a:t>Modifíquese el artículo 16 de la Resolución 412 del 2000, el cual quedará así:</a:t>
            </a:r>
          </a:p>
          <a:p>
            <a:pPr marL="0" indent="0" algn="just">
              <a:buNone/>
            </a:pPr>
            <a:r>
              <a:rPr lang="es-ES" i="1" dirty="0"/>
              <a:t>“</a:t>
            </a:r>
            <a:r>
              <a:rPr lang="es-ES" b="1" i="1" dirty="0"/>
              <a:t>ARTÍCULO 16.</a:t>
            </a:r>
            <a:r>
              <a:rPr lang="es-ES" i="1" dirty="0"/>
              <a:t> </a:t>
            </a:r>
            <a:r>
              <a:rPr lang="es-ES" b="1" i="1" dirty="0"/>
              <a:t>Registro de las Actividades de Protección Específica, Detección Temprana y la aplicación de las Guías de Atención Integral de las enfermedades de interés en salud pública de obligatorio cumplimiento.</a:t>
            </a:r>
            <a:r>
              <a:rPr lang="es-ES" i="1" dirty="0"/>
              <a:t> El reporte de las Actividades de Protección Específica, Detección Temprana y la aplicación de las Guías de Atención Integral de las enfermedades de interés en salud pública de obligatorio cumplimiento, se realizará de acuerdo con lo señalado en el Anexo Técnico </a:t>
            </a:r>
            <a:r>
              <a:rPr lang="es-ES" b="1" i="1" u="sng" dirty="0">
                <a:solidFill>
                  <a:srgbClr val="FF0000"/>
                </a:solidFill>
              </a:rPr>
              <a:t>-Estructura del registro por persona </a:t>
            </a:r>
            <a:r>
              <a:rPr lang="es-ES" b="1" i="1" dirty="0"/>
              <a:t>de las actividades de Protección Específica, Detección Temprana y Aplicación de Guías de Atención Integral para las Enfermedades de Interés de Obligatorio Cumplimiento-</a:t>
            </a:r>
            <a:r>
              <a:rPr lang="es-ES" i="1" dirty="0"/>
              <a:t>, el cual hace parte integral de la presente Resolución”.</a:t>
            </a:r>
            <a:endParaRPr lang="es-CO" dirty="0"/>
          </a:p>
          <a:p>
            <a:pPr algn="just"/>
            <a:endParaRPr lang="es-CO" sz="1900" dirty="0"/>
          </a:p>
        </p:txBody>
      </p:sp>
      <p:sp>
        <p:nvSpPr>
          <p:cNvPr id="7" name="1 Título"/>
          <p:cNvSpPr txBox="1">
            <a:spLocks/>
          </p:cNvSpPr>
          <p:nvPr/>
        </p:nvSpPr>
        <p:spPr>
          <a:xfrm>
            <a:off x="1524000" y="0"/>
            <a:ext cx="8966200"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r>
              <a:rPr lang="es-ES_tradnl" sz="3000" b="0" cap="all" dirty="0">
                <a:solidFill>
                  <a:schemeClr val="tx1"/>
                </a:solidFill>
                <a:effectLst>
                  <a:outerShdw blurRad="38100" dist="38100" dir="2700000" algn="tl">
                    <a:srgbClr val="000000">
                      <a:alpha val="43137"/>
                    </a:srgbClr>
                  </a:outerShdw>
                </a:effectLst>
              </a:rPr>
              <a:t>RESOLUCIÓN 4505/2012</a:t>
            </a:r>
            <a:endParaRPr lang="es-ES" sz="3000" b="0" cap="all"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2138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246" y="1240217"/>
            <a:ext cx="11137900" cy="5092344"/>
          </a:xfrm>
        </p:spPr>
        <p:txBody>
          <a:bodyPr>
            <a:noAutofit/>
          </a:bodyPr>
          <a:lstStyle/>
          <a:p>
            <a:pPr marL="0" indent="0" algn="just">
              <a:buNone/>
            </a:pPr>
            <a:r>
              <a:rPr lang="es-ES" b="1" dirty="0"/>
              <a:t>Artículo 9.</a:t>
            </a:r>
            <a:r>
              <a:rPr lang="es-ES" dirty="0"/>
              <a:t> </a:t>
            </a:r>
            <a:r>
              <a:rPr lang="es-ES" b="1" dirty="0"/>
              <a:t>Certificación de veracidad de la información</a:t>
            </a:r>
            <a:r>
              <a:rPr lang="es-ES" dirty="0"/>
              <a:t>. El representante legal de la respectiva Empresa Administradora de Planes de Beneficios, incluidas las de régimen de excepción de salud y de la Dirección Territorial de Salud respectiva, certificará la veracidad de la información que reporta mediante la firma digital anexada en la transferencia electrónica de remisión de la misma, de acuerdo con lo definido por el Ministerio de Salud y Protección Social.</a:t>
            </a:r>
            <a:endParaRPr lang="es-CO" dirty="0"/>
          </a:p>
          <a:p>
            <a:pPr marL="0" indent="0" algn="just">
              <a:buNone/>
            </a:pPr>
            <a:r>
              <a:rPr lang="es-ES" dirty="0"/>
              <a:t> </a:t>
            </a:r>
            <a:r>
              <a:rPr lang="es-ES" b="1" dirty="0"/>
              <a:t>Parágrafo. </a:t>
            </a:r>
            <a:r>
              <a:rPr lang="es-ES" dirty="0"/>
              <a:t>Una vez la información sea entregada para su integración al SISPRO no podrá ser modificada rutinariamente, a menos que medie una razón plenamente justificada que implique graves errores en el uso de la información ya consolidada, si no se corrige. En este evento, la Dirección de Epidemiología y Demografía del Ministerio de Salud y Protección Social definirá el procedimiento.  En todo caso, las correcciones serán ejecutadas por la institución responsable del tratamiento de los datos y la gestión de cada una de las fuentes de información.</a:t>
            </a:r>
            <a:endParaRPr lang="es-CO" dirty="0"/>
          </a:p>
          <a:p>
            <a:pPr algn="just"/>
            <a:endParaRPr lang="es-CO" dirty="0"/>
          </a:p>
        </p:txBody>
      </p:sp>
      <p:sp>
        <p:nvSpPr>
          <p:cNvPr id="7" name="1 Título"/>
          <p:cNvSpPr txBox="1">
            <a:spLocks/>
          </p:cNvSpPr>
          <p:nvPr/>
        </p:nvSpPr>
        <p:spPr>
          <a:xfrm>
            <a:off x="467246" y="260648"/>
            <a:ext cx="11419954"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lnSpc>
                <a:spcPct val="90000"/>
              </a:lnSpc>
            </a:pPr>
            <a:r>
              <a:rPr lang="es-ES_tradnl" sz="3200" cap="all" dirty="0">
                <a:ln w="22225">
                  <a:solidFill>
                    <a:schemeClr val="accent2"/>
                  </a:solidFill>
                  <a:prstDash val="solid"/>
                </a:ln>
                <a:solidFill>
                  <a:schemeClr val="accent2">
                    <a:lumMod val="75000"/>
                  </a:schemeClr>
                </a:solidFill>
              </a:rPr>
              <a:t>RESOLUCIÓN 4505/2012</a:t>
            </a:r>
            <a:endParaRPr lang="es-ES" sz="32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322289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41444" y="1855368"/>
            <a:ext cx="11052313" cy="4069936"/>
          </a:xfrm>
        </p:spPr>
        <p:txBody>
          <a:bodyPr>
            <a:normAutofit/>
          </a:bodyPr>
          <a:lstStyle/>
          <a:p>
            <a:pPr marL="0" indent="0" algn="just">
              <a:buNone/>
            </a:pPr>
            <a:r>
              <a:rPr lang="es-ES" b="1" dirty="0"/>
              <a:t>Artículo 10.  Fechas para el reporte de la Información.  </a:t>
            </a:r>
            <a:r>
              <a:rPr lang="es-ES" dirty="0"/>
              <a:t>Las Empresas Administradoras de Planes de Beneficios, incluidas las de régimen de excepción de salud y las Direcciones Departamentales y Distritales de Salud deben reportar la información dentro de los 30 días calendario siguientes al vencimiento del respectivo trimestre: Enero a marzo, hasta el 30 de Abril; abril a junio, hasta 31 de julio; julio a septiembre, hasta 31 de octubre; octubre a diciembre, hasta 31 de enero del siguiente año.</a:t>
            </a:r>
            <a:endParaRPr lang="es-CO" dirty="0"/>
          </a:p>
          <a:p>
            <a:pPr algn="just"/>
            <a:endParaRPr lang="es-CO" dirty="0"/>
          </a:p>
          <a:p>
            <a:pPr marL="0" indent="0" algn="just">
              <a:buNone/>
            </a:pPr>
            <a:r>
              <a:rPr lang="es-CO" b="1" dirty="0"/>
              <a:t>Artículo 11. Control de Calidad de la Información</a:t>
            </a:r>
            <a:r>
              <a:rPr lang="es-CO" dirty="0"/>
              <a:t>. La información reportada por las instituciones responsables de los datos, podrá ser objeto de revisión por parte del Ministerio de Salud y Protección Social, con el fin verificar la existencia de los registros clínicos que soporten y que sean consistentes con los datos originales del reporte enviado.</a:t>
            </a:r>
          </a:p>
          <a:p>
            <a:pPr algn="just"/>
            <a:endParaRPr lang="es-CO" dirty="0"/>
          </a:p>
        </p:txBody>
      </p:sp>
      <p:sp>
        <p:nvSpPr>
          <p:cNvPr id="7" name="1 Título"/>
          <p:cNvSpPr txBox="1">
            <a:spLocks/>
          </p:cNvSpPr>
          <p:nvPr/>
        </p:nvSpPr>
        <p:spPr>
          <a:xfrm>
            <a:off x="327547" y="425748"/>
            <a:ext cx="11177516"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r>
              <a:rPr lang="es-ES_tradnl" sz="3100" cap="all" dirty="0">
                <a:ln w="22225">
                  <a:solidFill>
                    <a:schemeClr val="accent2"/>
                  </a:solidFill>
                  <a:prstDash val="solid"/>
                </a:ln>
                <a:solidFill>
                  <a:schemeClr val="accent2">
                    <a:lumMod val="75000"/>
                  </a:schemeClr>
                </a:solidFill>
              </a:rPr>
              <a:t>RESOLUCIÓN 4505/2012</a:t>
            </a:r>
            <a:endParaRPr lang="es-ES" sz="31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181202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64024" y="1268760"/>
            <a:ext cx="11177516" cy="4781128"/>
          </a:xfrm>
        </p:spPr>
        <p:txBody>
          <a:bodyPr anchor="ctr">
            <a:normAutofit/>
          </a:bodyPr>
          <a:lstStyle/>
          <a:p>
            <a:pPr marL="0" indent="0" algn="just">
              <a:buNone/>
            </a:pPr>
            <a:r>
              <a:rPr lang="es-ES" b="1" dirty="0"/>
              <a:t>Artículo 12. Acceso y consulta de la información.</a:t>
            </a:r>
            <a:r>
              <a:rPr lang="es-ES" dirty="0"/>
              <a:t> E</a:t>
            </a:r>
            <a:r>
              <a:rPr lang="es-ES" u="sng" dirty="0"/>
              <a:t>l </a:t>
            </a:r>
            <a:r>
              <a:rPr lang="es-ES" dirty="0"/>
              <a:t>Registro de las actividades de Protección Específica, Detección Temprana y aplicación de las Guías de Atención Integral de las enfermedades de interés en salud pública de obligatorio cumplimiento,</a:t>
            </a:r>
            <a:r>
              <a:rPr lang="es-ES" u="sng" dirty="0"/>
              <a:t> será </a:t>
            </a:r>
            <a:r>
              <a:rPr lang="es-ES" dirty="0"/>
              <a:t>de público conocimiento y de fácil acceso para toda la población e instituciones legalmente constituidas y sus resultados serán difundidos y publicados en el SISPRO, garantizando siempre los derechos de Hábeas Data y reserva de la información de acuerdo a las Leyes 1266 de 2008 y 1581 de 2012.</a:t>
            </a:r>
            <a:endParaRPr lang="es-CO" dirty="0"/>
          </a:p>
        </p:txBody>
      </p:sp>
      <p:sp>
        <p:nvSpPr>
          <p:cNvPr id="7" name="1 Título"/>
          <p:cNvSpPr txBox="1">
            <a:spLocks/>
          </p:cNvSpPr>
          <p:nvPr/>
        </p:nvSpPr>
        <p:spPr>
          <a:xfrm>
            <a:off x="464024" y="273348"/>
            <a:ext cx="10945504"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r>
              <a:rPr lang="es-ES_tradnl" sz="3000" cap="all" dirty="0">
                <a:ln w="22225">
                  <a:solidFill>
                    <a:schemeClr val="accent2"/>
                  </a:solidFill>
                  <a:prstDash val="solid"/>
                </a:ln>
                <a:solidFill>
                  <a:schemeClr val="accent2">
                    <a:lumMod val="75000"/>
                  </a:schemeClr>
                </a:solidFill>
              </a:rPr>
              <a:t>RESOLUCIÓN 4505/2012</a:t>
            </a:r>
            <a:endParaRPr lang="es-ES" sz="30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155413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35000" y="1340768"/>
            <a:ext cx="10782300" cy="4781128"/>
          </a:xfrm>
        </p:spPr>
        <p:txBody>
          <a:bodyPr>
            <a:noAutofit/>
          </a:bodyPr>
          <a:lstStyle/>
          <a:p>
            <a:pPr marL="0" indent="0" algn="ctr">
              <a:buNone/>
            </a:pPr>
            <a:r>
              <a:rPr lang="es-ES" b="1" dirty="0"/>
              <a:t>CAPÍTULO III</a:t>
            </a:r>
            <a:endParaRPr lang="es-CO" dirty="0"/>
          </a:p>
          <a:p>
            <a:pPr marL="0" indent="0" algn="ctr">
              <a:buNone/>
            </a:pPr>
            <a:r>
              <a:rPr lang="es-ES" b="1" dirty="0"/>
              <a:t>DISPOSICIONES FINALES</a:t>
            </a:r>
            <a:endParaRPr lang="es-CO" dirty="0"/>
          </a:p>
          <a:p>
            <a:pPr marL="0" indent="0" algn="just">
              <a:buNone/>
            </a:pPr>
            <a:r>
              <a:rPr lang="es-ES" b="1" dirty="0"/>
              <a:t>Artículo 13.  Vigilancia y Control. </a:t>
            </a:r>
            <a:r>
              <a:rPr lang="es-ES" dirty="0"/>
              <a:t>En desarrollo de sus propias competencias, las autoridades que ejerzan funciones de vigilancia y control, les corresponde cumplir y hacer cumplir las disposiciones establecidas en la presente Resolución, adoptar las medidas necesarias conforme a la normatividad vigente y en caso de incumplimiento, iniciar las respectivas investigaciones de acuerdo al procedimiento establecido en el artículo 47 de la Ley 1437 de 2011 e imponer, además de las sanciones previstas en la ley, las señaladas en el artículo 21 de la Ley 1384 de 2010</a:t>
            </a:r>
            <a:r>
              <a:rPr lang="es-ES" b="1" dirty="0"/>
              <a:t>.</a:t>
            </a:r>
            <a:endParaRPr lang="es-CO" dirty="0"/>
          </a:p>
          <a:p>
            <a:pPr algn="just"/>
            <a:endParaRPr lang="es-CO" dirty="0"/>
          </a:p>
          <a:p>
            <a:pPr marL="0" indent="0" algn="just">
              <a:buNone/>
            </a:pPr>
            <a:r>
              <a:rPr lang="es-ES" dirty="0"/>
              <a:t>La Superintendencia Nacional de Salud iniciará las investigaciones e impondrá, las sanciones de conformidad con lo establecido en la Ley 1438 de 2011.</a:t>
            </a:r>
            <a:endParaRPr lang="es-CO" dirty="0"/>
          </a:p>
          <a:p>
            <a:pPr marL="0" indent="0" algn="just">
              <a:buNone/>
            </a:pPr>
            <a:endParaRPr lang="es-CO" dirty="0"/>
          </a:p>
        </p:txBody>
      </p:sp>
      <p:sp>
        <p:nvSpPr>
          <p:cNvPr id="7" name="1 Título"/>
          <p:cNvSpPr txBox="1">
            <a:spLocks/>
          </p:cNvSpPr>
          <p:nvPr/>
        </p:nvSpPr>
        <p:spPr>
          <a:xfrm>
            <a:off x="341193" y="362248"/>
            <a:ext cx="11395881"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r>
              <a:rPr lang="es-ES_tradnl" sz="2900" cap="all" dirty="0">
                <a:ln w="22225">
                  <a:solidFill>
                    <a:schemeClr val="accent2"/>
                  </a:solidFill>
                  <a:prstDash val="solid"/>
                </a:ln>
                <a:solidFill>
                  <a:schemeClr val="accent2">
                    <a:lumMod val="75000"/>
                  </a:schemeClr>
                </a:solidFill>
              </a:rPr>
              <a:t>RESOLUCIÓN 4505/2012</a:t>
            </a:r>
            <a:endParaRPr lang="es-ES" sz="29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89628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4284" y="0"/>
            <a:ext cx="9603275" cy="927463"/>
          </a:xfrm>
        </p:spPr>
        <p:txBody>
          <a:bodyPr>
            <a:normAutofit/>
          </a:bodyPr>
          <a:lstStyle/>
          <a:p>
            <a:pPr algn="ctr"/>
            <a:r>
              <a:rPr lang="es-CO" b="1" cap="none" dirty="0">
                <a:ln w="22225">
                  <a:solidFill>
                    <a:schemeClr val="accent2"/>
                  </a:solidFill>
                  <a:prstDash val="solid"/>
                </a:ln>
                <a:solidFill>
                  <a:schemeClr val="accent2">
                    <a:lumMod val="75000"/>
                  </a:schemeClr>
                </a:solidFill>
              </a:rPr>
              <a:t>NORMATIVIDAD SOBRE FUENTES DE INFORMACIÓN</a:t>
            </a:r>
          </a:p>
        </p:txBody>
      </p:sp>
      <p:graphicFrame>
        <p:nvGraphicFramePr>
          <p:cNvPr id="4" name="Marcador de contenido 3"/>
          <p:cNvGraphicFramePr>
            <a:graphicFrameLocks noGrp="1"/>
          </p:cNvGraphicFramePr>
          <p:nvPr>
            <p:ph sz="quarter" idx="13"/>
            <p:extLst>
              <p:ext uri="{D42A27DB-BD31-4B8C-83A1-F6EECF244321}">
                <p14:modId xmlns="" xmlns:p14="http://schemas.microsoft.com/office/powerpoint/2010/main" val="2826872431"/>
              </p:ext>
            </p:extLst>
          </p:nvPr>
        </p:nvGraphicFramePr>
        <p:xfrm>
          <a:off x="754525" y="927462"/>
          <a:ext cx="11092543" cy="6510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29589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59558" y="1556792"/>
            <a:ext cx="11109278" cy="4781128"/>
          </a:xfrm>
        </p:spPr>
        <p:txBody>
          <a:bodyPr anchor="ctr">
            <a:normAutofit/>
          </a:bodyPr>
          <a:lstStyle/>
          <a:p>
            <a:pPr marL="0" indent="0" algn="just">
              <a:buNone/>
            </a:pPr>
            <a:r>
              <a:rPr lang="es-ES" b="1" dirty="0"/>
              <a:t>Artículo 14. Vigencia y derogatorias. </a:t>
            </a:r>
            <a:r>
              <a:rPr lang="es-ES" dirty="0"/>
              <a:t>La </a:t>
            </a:r>
            <a:r>
              <a:rPr lang="es-CO" dirty="0"/>
              <a:t>presente Resolución empezará a regir dentro de los cuatro (4) meses siguientes de la fecha de su publicación en el Diario Oficial, periodo en el cual, las entidades y sectores obligados al cumplimiento de lo aquí dispuesto, deben adaptar sus procesos a las condiciones aquí establecidas, s</a:t>
            </a:r>
            <a:r>
              <a:rPr lang="es-ES" dirty="0"/>
              <a:t>in perjuicio del cumplimiento de la normatividad vigente del Sistema de Seguridad Social en Salud, modifica el artículo 16 de la Resolución 412 de 2000 y deroga el artículo 17, ibídem, y las Resoluciones 1078 y 3384, ambas del 2000, y las disposiciones que le sean contrarias. </a:t>
            </a:r>
            <a:endParaRPr lang="es-CO" dirty="0"/>
          </a:p>
          <a:p>
            <a:pPr marL="0" indent="0" algn="just">
              <a:buNone/>
            </a:pPr>
            <a:endParaRPr lang="es-CO" dirty="0"/>
          </a:p>
        </p:txBody>
      </p:sp>
      <p:sp>
        <p:nvSpPr>
          <p:cNvPr id="7" name="1 Título"/>
          <p:cNvSpPr txBox="1">
            <a:spLocks/>
          </p:cNvSpPr>
          <p:nvPr/>
        </p:nvSpPr>
        <p:spPr>
          <a:xfrm>
            <a:off x="3100412" y="247948"/>
            <a:ext cx="5770984" cy="115699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00A0BA"/>
                </a:solidFill>
                <a:latin typeface="+mj-lt"/>
                <a:ea typeface="+mj-ea"/>
                <a:cs typeface="+mj-cs"/>
              </a:defRPr>
            </a:lvl1pPr>
          </a:lstStyle>
          <a:p>
            <a:pPr algn="ctr"/>
            <a:r>
              <a:rPr lang="es-ES_tradnl" sz="2800" cap="all" dirty="0">
                <a:ln w="22225">
                  <a:solidFill>
                    <a:schemeClr val="accent2"/>
                  </a:solidFill>
                  <a:prstDash val="solid"/>
                </a:ln>
                <a:solidFill>
                  <a:schemeClr val="accent2">
                    <a:lumMod val="75000"/>
                  </a:schemeClr>
                </a:solidFill>
              </a:rPr>
              <a:t>RESOLUCIÓN 4505/2012</a:t>
            </a:r>
            <a:endParaRPr lang="es-ES" sz="2800" cap="all" dirty="0">
              <a:ln w="22225">
                <a:solidFill>
                  <a:schemeClr val="accent2"/>
                </a:solidFill>
                <a:prstDash val="solid"/>
              </a:ln>
              <a:solidFill>
                <a:schemeClr val="accent2">
                  <a:lumMod val="75000"/>
                </a:schemeClr>
              </a:solidFill>
            </a:endParaRPr>
          </a:p>
        </p:txBody>
      </p:sp>
    </p:spTree>
    <p:extLst>
      <p:ext uri="{BB962C8B-B14F-4D97-AF65-F5344CB8AC3E}">
        <p14:creationId xmlns="" xmlns:p14="http://schemas.microsoft.com/office/powerpoint/2010/main" val="1862660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9739" y="229907"/>
            <a:ext cx="8070924"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FLUJO DE INFORMACIÓN</a:t>
            </a:r>
          </a:p>
        </p:txBody>
      </p:sp>
      <p:pic>
        <p:nvPicPr>
          <p:cNvPr id="2" name="Imagen 1"/>
          <p:cNvPicPr>
            <a:picLocks noChangeAspect="1"/>
          </p:cNvPicPr>
          <p:nvPr/>
        </p:nvPicPr>
        <p:blipFill>
          <a:blip r:embed="rId2"/>
          <a:stretch>
            <a:fillRect/>
          </a:stretch>
        </p:blipFill>
        <p:spPr>
          <a:xfrm>
            <a:off x="272397" y="1207154"/>
            <a:ext cx="10891630" cy="5265841"/>
          </a:xfrm>
          <a:prstGeom prst="rect">
            <a:avLst/>
          </a:prstGeom>
        </p:spPr>
      </p:pic>
    </p:spTree>
    <p:extLst>
      <p:ext uri="{BB962C8B-B14F-4D97-AF65-F5344CB8AC3E}">
        <p14:creationId xmlns="" xmlns:p14="http://schemas.microsoft.com/office/powerpoint/2010/main" val="93657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us.123rf.com/400wm/400/400/paha_l/paha_l0908/paha_l090801140/5386139-familias-felices-collage.jpg">
            <a:hlinkClick r:id="rId2" action="ppaction://hlinkfile"/>
          </p:cNvPr>
          <p:cNvPicPr>
            <a:picLocks noChangeAspect="1" noChangeArrowheads="1"/>
          </p:cNvPicPr>
          <p:nvPr/>
        </p:nvPicPr>
        <p:blipFill>
          <a:blip r:embed="rId3" cstate="print"/>
          <a:srcRect/>
          <a:stretch>
            <a:fillRect/>
          </a:stretch>
        </p:blipFill>
        <p:spPr bwMode="auto">
          <a:xfrm>
            <a:off x="622300" y="3721100"/>
            <a:ext cx="2336800" cy="1536700"/>
          </a:xfrm>
          <a:prstGeom prst="rect">
            <a:avLst/>
          </a:prstGeom>
          <a:noFill/>
          <a:ln w="9525">
            <a:noFill/>
            <a:miter lim="800000"/>
            <a:headEnd/>
            <a:tailEnd/>
          </a:ln>
        </p:spPr>
      </p:pic>
      <p:sp>
        <p:nvSpPr>
          <p:cNvPr id="10" name="Rectangle 4">
            <a:hlinkClick r:id="rId2" action="ppaction://hlinkfile"/>
          </p:cNvPr>
          <p:cNvSpPr txBox="1">
            <a:spLocks/>
          </p:cNvSpPr>
          <p:nvPr/>
        </p:nvSpPr>
        <p:spPr bwMode="auto">
          <a:xfrm>
            <a:off x="286604" y="336212"/>
            <a:ext cx="11614244" cy="1098888"/>
          </a:xfrm>
          <a:prstGeom prst="rect">
            <a:avLst/>
          </a:prstGeom>
          <a:no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noAutofit/>
          </a:bodyPr>
          <a:lstStyle/>
          <a:p>
            <a:pPr lvl="0" algn="ctr" eaLnBrk="0" hangingPunct="0">
              <a:defRPr/>
            </a:pPr>
            <a:r>
              <a:rPr lang="es-CO" sz="2700" b="1" cap="all" dirty="0">
                <a:ln w="22225">
                  <a:solidFill>
                    <a:schemeClr val="accent2"/>
                  </a:solidFill>
                  <a:prstDash val="solid"/>
                </a:ln>
                <a:solidFill>
                  <a:schemeClr val="accent2">
                    <a:lumMod val="75000"/>
                  </a:schemeClr>
                </a:solidFill>
                <a:latin typeface="+mj-lt"/>
                <a:ea typeface="+mj-ea"/>
                <a:cs typeface="+mj-cs"/>
              </a:rPr>
              <a:t>Resolución 4505 – 118 VARIABLES .</a:t>
            </a:r>
          </a:p>
          <a:p>
            <a:pPr lvl="0" algn="ctr" eaLnBrk="0" hangingPunct="0">
              <a:defRPr/>
            </a:pPr>
            <a:r>
              <a:rPr lang="es-CO" sz="2700" b="1" cap="all" dirty="0">
                <a:ln w="22225">
                  <a:solidFill>
                    <a:schemeClr val="accent2"/>
                  </a:solidFill>
                  <a:prstDash val="solid"/>
                </a:ln>
                <a:solidFill>
                  <a:schemeClr val="accent2">
                    <a:lumMod val="75000"/>
                  </a:schemeClr>
                </a:solidFill>
                <a:latin typeface="+mj-lt"/>
                <a:ea typeface="+mj-ea"/>
                <a:cs typeface="+mj-cs"/>
              </a:rPr>
              <a:t>1-IDENTIFICACION , 2-IDENTIFICACION DEL RIESGO, 3- INTERVENCION DEL RIESGO</a:t>
            </a:r>
            <a:endParaRPr lang="es-ES" sz="2700" b="1" cap="all" dirty="0">
              <a:ln w="22225">
                <a:solidFill>
                  <a:schemeClr val="accent2"/>
                </a:solidFill>
                <a:prstDash val="solid"/>
              </a:ln>
              <a:solidFill>
                <a:schemeClr val="accent2">
                  <a:lumMod val="75000"/>
                </a:schemeClr>
              </a:solidFill>
              <a:latin typeface="+mj-lt"/>
              <a:ea typeface="+mj-ea"/>
              <a:cs typeface="+mj-cs"/>
            </a:endParaRPr>
          </a:p>
        </p:txBody>
      </p:sp>
      <p:graphicFrame>
        <p:nvGraphicFramePr>
          <p:cNvPr id="5" name="4 Tabla"/>
          <p:cNvGraphicFramePr>
            <a:graphicFrameLocks noGrp="1"/>
          </p:cNvGraphicFramePr>
          <p:nvPr>
            <p:extLst>
              <p:ext uri="{D42A27DB-BD31-4B8C-83A1-F6EECF244321}">
                <p14:modId xmlns="" xmlns:p14="http://schemas.microsoft.com/office/powerpoint/2010/main" val="3981353954"/>
              </p:ext>
            </p:extLst>
          </p:nvPr>
        </p:nvGraphicFramePr>
        <p:xfrm>
          <a:off x="1320801" y="1701800"/>
          <a:ext cx="9563098" cy="1320801"/>
        </p:xfrm>
        <a:graphic>
          <a:graphicData uri="http://schemas.openxmlformats.org/drawingml/2006/table">
            <a:tbl>
              <a:tblPr firstRow="1" bandRow="1">
                <a:tableStyleId>{5C22544A-7EE6-4342-B048-85BDC9FD1C3A}</a:tableStyleId>
              </a:tblPr>
              <a:tblGrid>
                <a:gridCol w="394403">
                  <a:extLst>
                    <a:ext uri="{9D8B030D-6E8A-4147-A177-3AD203B41FA5}">
                      <a16:colId xmlns:a16="http://schemas.microsoft.com/office/drawing/2014/main" xmlns="" val="20000"/>
                    </a:ext>
                  </a:extLst>
                </a:gridCol>
                <a:gridCol w="315510">
                  <a:extLst>
                    <a:ext uri="{9D8B030D-6E8A-4147-A177-3AD203B41FA5}">
                      <a16:colId xmlns:a16="http://schemas.microsoft.com/office/drawing/2014/main" xmlns="" val="20001"/>
                    </a:ext>
                  </a:extLst>
                </a:gridCol>
                <a:gridCol w="315510">
                  <a:extLst>
                    <a:ext uri="{9D8B030D-6E8A-4147-A177-3AD203B41FA5}">
                      <a16:colId xmlns:a16="http://schemas.microsoft.com/office/drawing/2014/main" xmlns="" val="20002"/>
                    </a:ext>
                  </a:extLst>
                </a:gridCol>
                <a:gridCol w="315510">
                  <a:extLst>
                    <a:ext uri="{9D8B030D-6E8A-4147-A177-3AD203B41FA5}">
                      <a16:colId xmlns:a16="http://schemas.microsoft.com/office/drawing/2014/main" xmlns="" val="20003"/>
                    </a:ext>
                  </a:extLst>
                </a:gridCol>
                <a:gridCol w="236617">
                  <a:extLst>
                    <a:ext uri="{9D8B030D-6E8A-4147-A177-3AD203B41FA5}">
                      <a16:colId xmlns:a16="http://schemas.microsoft.com/office/drawing/2014/main" xmlns="" val="20004"/>
                    </a:ext>
                  </a:extLst>
                </a:gridCol>
                <a:gridCol w="315510">
                  <a:extLst>
                    <a:ext uri="{9D8B030D-6E8A-4147-A177-3AD203B41FA5}">
                      <a16:colId xmlns:a16="http://schemas.microsoft.com/office/drawing/2014/main" xmlns="" val="20005"/>
                    </a:ext>
                  </a:extLst>
                </a:gridCol>
                <a:gridCol w="315510">
                  <a:extLst>
                    <a:ext uri="{9D8B030D-6E8A-4147-A177-3AD203B41FA5}">
                      <a16:colId xmlns:a16="http://schemas.microsoft.com/office/drawing/2014/main" xmlns="" val="20006"/>
                    </a:ext>
                  </a:extLst>
                </a:gridCol>
                <a:gridCol w="307313">
                  <a:extLst>
                    <a:ext uri="{9D8B030D-6E8A-4147-A177-3AD203B41FA5}">
                      <a16:colId xmlns:a16="http://schemas.microsoft.com/office/drawing/2014/main" xmlns="" val="20007"/>
                    </a:ext>
                  </a:extLst>
                </a:gridCol>
                <a:gridCol w="323707">
                  <a:extLst>
                    <a:ext uri="{9D8B030D-6E8A-4147-A177-3AD203B41FA5}">
                      <a16:colId xmlns:a16="http://schemas.microsoft.com/office/drawing/2014/main" xmlns="" val="20008"/>
                    </a:ext>
                  </a:extLst>
                </a:gridCol>
                <a:gridCol w="315510">
                  <a:extLst>
                    <a:ext uri="{9D8B030D-6E8A-4147-A177-3AD203B41FA5}">
                      <a16:colId xmlns:a16="http://schemas.microsoft.com/office/drawing/2014/main" xmlns="" val="20009"/>
                    </a:ext>
                  </a:extLst>
                </a:gridCol>
                <a:gridCol w="415832">
                  <a:extLst>
                    <a:ext uri="{9D8B030D-6E8A-4147-A177-3AD203B41FA5}">
                      <a16:colId xmlns:a16="http://schemas.microsoft.com/office/drawing/2014/main" xmlns="" val="20010"/>
                    </a:ext>
                  </a:extLst>
                </a:gridCol>
                <a:gridCol w="369332">
                  <a:extLst>
                    <a:ext uri="{9D8B030D-6E8A-4147-A177-3AD203B41FA5}">
                      <a16:colId xmlns:a16="http://schemas.microsoft.com/office/drawing/2014/main" xmlns="" val="20011"/>
                    </a:ext>
                  </a:extLst>
                </a:gridCol>
                <a:gridCol w="279927">
                  <a:extLst>
                    <a:ext uri="{9D8B030D-6E8A-4147-A177-3AD203B41FA5}">
                      <a16:colId xmlns:a16="http://schemas.microsoft.com/office/drawing/2014/main" xmlns="" val="20012"/>
                    </a:ext>
                  </a:extLst>
                </a:gridCol>
                <a:gridCol w="272200">
                  <a:extLst>
                    <a:ext uri="{9D8B030D-6E8A-4147-A177-3AD203B41FA5}">
                      <a16:colId xmlns:a16="http://schemas.microsoft.com/office/drawing/2014/main" xmlns="" val="20013"/>
                    </a:ext>
                  </a:extLst>
                </a:gridCol>
                <a:gridCol w="315510">
                  <a:extLst>
                    <a:ext uri="{9D8B030D-6E8A-4147-A177-3AD203B41FA5}">
                      <a16:colId xmlns:a16="http://schemas.microsoft.com/office/drawing/2014/main" xmlns="" val="20014"/>
                    </a:ext>
                  </a:extLst>
                </a:gridCol>
                <a:gridCol w="315510">
                  <a:extLst>
                    <a:ext uri="{9D8B030D-6E8A-4147-A177-3AD203B41FA5}">
                      <a16:colId xmlns:a16="http://schemas.microsoft.com/office/drawing/2014/main" xmlns="" val="20015"/>
                    </a:ext>
                  </a:extLst>
                </a:gridCol>
                <a:gridCol w="315511">
                  <a:extLst>
                    <a:ext uri="{9D8B030D-6E8A-4147-A177-3AD203B41FA5}">
                      <a16:colId xmlns:a16="http://schemas.microsoft.com/office/drawing/2014/main" xmlns="" val="20016"/>
                    </a:ext>
                  </a:extLst>
                </a:gridCol>
                <a:gridCol w="236633">
                  <a:extLst>
                    <a:ext uri="{9D8B030D-6E8A-4147-A177-3AD203B41FA5}">
                      <a16:colId xmlns:a16="http://schemas.microsoft.com/office/drawing/2014/main" xmlns="" val="20017"/>
                    </a:ext>
                  </a:extLst>
                </a:gridCol>
                <a:gridCol w="354950">
                  <a:extLst>
                    <a:ext uri="{9D8B030D-6E8A-4147-A177-3AD203B41FA5}">
                      <a16:colId xmlns:a16="http://schemas.microsoft.com/office/drawing/2014/main" xmlns="" val="20018"/>
                    </a:ext>
                  </a:extLst>
                </a:gridCol>
                <a:gridCol w="354950">
                  <a:extLst>
                    <a:ext uri="{9D8B030D-6E8A-4147-A177-3AD203B41FA5}">
                      <a16:colId xmlns:a16="http://schemas.microsoft.com/office/drawing/2014/main" xmlns="" val="20019"/>
                    </a:ext>
                  </a:extLst>
                </a:gridCol>
                <a:gridCol w="354950">
                  <a:extLst>
                    <a:ext uri="{9D8B030D-6E8A-4147-A177-3AD203B41FA5}">
                      <a16:colId xmlns:a16="http://schemas.microsoft.com/office/drawing/2014/main" xmlns="" val="20020"/>
                    </a:ext>
                  </a:extLst>
                </a:gridCol>
                <a:gridCol w="433825">
                  <a:extLst>
                    <a:ext uri="{9D8B030D-6E8A-4147-A177-3AD203B41FA5}">
                      <a16:colId xmlns:a16="http://schemas.microsoft.com/office/drawing/2014/main" xmlns="" val="20021"/>
                    </a:ext>
                  </a:extLst>
                </a:gridCol>
                <a:gridCol w="373418">
                  <a:extLst>
                    <a:ext uri="{9D8B030D-6E8A-4147-A177-3AD203B41FA5}">
                      <a16:colId xmlns:a16="http://schemas.microsoft.com/office/drawing/2014/main" xmlns="" val="20022"/>
                    </a:ext>
                  </a:extLst>
                </a:gridCol>
                <a:gridCol w="405788">
                  <a:extLst>
                    <a:ext uri="{9D8B030D-6E8A-4147-A177-3AD203B41FA5}">
                      <a16:colId xmlns:a16="http://schemas.microsoft.com/office/drawing/2014/main" xmlns="" val="20023"/>
                    </a:ext>
                  </a:extLst>
                </a:gridCol>
                <a:gridCol w="405788">
                  <a:extLst>
                    <a:ext uri="{9D8B030D-6E8A-4147-A177-3AD203B41FA5}">
                      <a16:colId xmlns:a16="http://schemas.microsoft.com/office/drawing/2014/main" xmlns="" val="20024"/>
                    </a:ext>
                  </a:extLst>
                </a:gridCol>
                <a:gridCol w="405788">
                  <a:extLst>
                    <a:ext uri="{9D8B030D-6E8A-4147-A177-3AD203B41FA5}">
                      <a16:colId xmlns:a16="http://schemas.microsoft.com/office/drawing/2014/main" xmlns="" val="20025"/>
                    </a:ext>
                  </a:extLst>
                </a:gridCol>
                <a:gridCol w="324630">
                  <a:extLst>
                    <a:ext uri="{9D8B030D-6E8A-4147-A177-3AD203B41FA5}">
                      <a16:colId xmlns:a16="http://schemas.microsoft.com/office/drawing/2014/main" xmlns="" val="20026"/>
                    </a:ext>
                  </a:extLst>
                </a:gridCol>
                <a:gridCol w="473456">
                  <a:extLst>
                    <a:ext uri="{9D8B030D-6E8A-4147-A177-3AD203B41FA5}">
                      <a16:colId xmlns:a16="http://schemas.microsoft.com/office/drawing/2014/main" xmlns="" val="20027"/>
                    </a:ext>
                  </a:extLst>
                </a:gridCol>
              </a:tblGrid>
              <a:tr h="809524">
                <a:tc gridSpan="10">
                  <a:txBody>
                    <a:bodyPr/>
                    <a:lstStyle/>
                    <a:p>
                      <a:pPr algn="ctr"/>
                      <a:r>
                        <a:rPr lang="es-CO" sz="1400" dirty="0"/>
                        <a:t>IDENTIFICACION</a:t>
                      </a:r>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gridSpan="9">
                  <a:txBody>
                    <a:bodyPr/>
                    <a:lstStyle/>
                    <a:p>
                      <a:pPr algn="ctr"/>
                      <a:r>
                        <a:rPr lang="es-CO" sz="1400" dirty="0"/>
                        <a:t>IDENTIFICACION DEL RIESGO </a:t>
                      </a:r>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sz="1400"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gridSpan="9">
                  <a:txBody>
                    <a:bodyPr/>
                    <a:lstStyle/>
                    <a:p>
                      <a:r>
                        <a:rPr lang="es-CO" sz="1600" dirty="0"/>
                        <a:t>INTERVENCION DEL RIESGO</a:t>
                      </a:r>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511277">
                <a:tc>
                  <a:txBody>
                    <a:bodyPr/>
                    <a:lstStyle/>
                    <a:p>
                      <a:r>
                        <a:rPr lang="es-CO" dirty="0"/>
                        <a:t>C</a:t>
                      </a:r>
                    </a:p>
                  </a:txBody>
                  <a:tcPr/>
                </a:tc>
                <a:tc>
                  <a:txBody>
                    <a:bodyPr/>
                    <a:lstStyle/>
                    <a:p>
                      <a:r>
                        <a:rPr lang="es-CO" dirty="0"/>
                        <a:t>I</a:t>
                      </a:r>
                    </a:p>
                  </a:txBody>
                  <a:tcPr/>
                </a:tc>
                <a:tc>
                  <a:txBody>
                    <a:bodyPr/>
                    <a:lstStyle/>
                    <a:p>
                      <a:r>
                        <a:rPr lang="es-CO" dirty="0"/>
                        <a:t>N</a:t>
                      </a:r>
                    </a:p>
                  </a:txBody>
                  <a:tcPr/>
                </a:tc>
                <a:tc>
                  <a:txBody>
                    <a:bodyPr/>
                    <a:lstStyle/>
                    <a:p>
                      <a:r>
                        <a:rPr lang="es-CO" dirty="0"/>
                        <a:t>N</a:t>
                      </a:r>
                    </a:p>
                  </a:txBody>
                  <a:tcPr/>
                </a:tc>
                <a:tc>
                  <a:txBody>
                    <a:bodyPr/>
                    <a:lstStyle/>
                    <a:p>
                      <a:r>
                        <a:rPr lang="es-CO" dirty="0"/>
                        <a:t>A</a:t>
                      </a:r>
                    </a:p>
                  </a:txBody>
                  <a:tcPr/>
                </a:tc>
                <a:tc>
                  <a:txBody>
                    <a:bodyPr/>
                    <a:lstStyle/>
                    <a:p>
                      <a:r>
                        <a:rPr lang="es-CO" dirty="0"/>
                        <a:t>A</a:t>
                      </a:r>
                    </a:p>
                  </a:txBody>
                  <a:tcPr/>
                </a:tc>
                <a:tc>
                  <a:txBody>
                    <a:bodyPr/>
                    <a:lstStyle/>
                    <a:p>
                      <a:r>
                        <a:rPr lang="es-CO" dirty="0"/>
                        <a:t>T</a:t>
                      </a:r>
                    </a:p>
                  </a:txBody>
                  <a:tcPr/>
                </a:tc>
                <a:tc>
                  <a:txBody>
                    <a:bodyPr/>
                    <a:lstStyle/>
                    <a:p>
                      <a:r>
                        <a:rPr lang="es-CO" dirty="0"/>
                        <a:t>N</a:t>
                      </a:r>
                    </a:p>
                  </a:txBody>
                  <a:tcPr/>
                </a:tc>
                <a:tc>
                  <a:txBody>
                    <a:bodyPr/>
                    <a:lstStyle/>
                    <a:p>
                      <a:r>
                        <a:rPr lang="es-CO" dirty="0"/>
                        <a:t>F</a:t>
                      </a:r>
                    </a:p>
                  </a:txBody>
                  <a:tcPr/>
                </a:tc>
                <a:tc>
                  <a:txBody>
                    <a:bodyPr/>
                    <a:lstStyle/>
                    <a:p>
                      <a:r>
                        <a:rPr lang="es-CO" dirty="0"/>
                        <a:t>O</a:t>
                      </a:r>
                    </a:p>
                  </a:txBody>
                  <a:tcPr/>
                </a:tc>
                <a:tc>
                  <a:txBody>
                    <a:bodyPr/>
                    <a:lstStyle/>
                    <a:p>
                      <a:endParaRPr lang="es-CO" dirty="0"/>
                    </a:p>
                  </a:txBody>
                  <a:tcPr/>
                </a:tc>
                <a:tc>
                  <a:txBody>
                    <a:bodyPr/>
                    <a:lstStyle/>
                    <a:p>
                      <a:endParaRPr lang="es-CO" dirty="0"/>
                    </a:p>
                  </a:txBody>
                  <a:tcPr/>
                </a:tc>
                <a:tc>
                  <a:txBody>
                    <a:bodyPr/>
                    <a:lstStyle/>
                    <a:p>
                      <a:r>
                        <a:rPr lang="es-CO" dirty="0">
                          <a:solidFill>
                            <a:srgbClr val="FF0000"/>
                          </a:solidFill>
                        </a:rPr>
                        <a:t>C</a:t>
                      </a:r>
                    </a:p>
                  </a:txBody>
                  <a:tcPr/>
                </a:tc>
                <a:tc>
                  <a:txBody>
                    <a:bodyPr/>
                    <a:lstStyle/>
                    <a:p>
                      <a:r>
                        <a:rPr lang="es-CO" dirty="0">
                          <a:solidFill>
                            <a:schemeClr val="tx1"/>
                          </a:solidFill>
                        </a:rPr>
                        <a:t>C</a:t>
                      </a:r>
                    </a:p>
                  </a:txBody>
                  <a:tcPr/>
                </a:tc>
                <a:tc>
                  <a:txBody>
                    <a:bodyPr/>
                    <a:lstStyle/>
                    <a:p>
                      <a:r>
                        <a:rPr lang="es-CO" dirty="0"/>
                        <a:t>C</a:t>
                      </a:r>
                    </a:p>
                  </a:txBody>
                  <a:tcPr/>
                </a:tc>
                <a:tc>
                  <a:txBody>
                    <a:bodyPr/>
                    <a:lstStyle/>
                    <a:p>
                      <a:endParaRPr lang="es-CO" dirty="0"/>
                    </a:p>
                  </a:txBody>
                  <a:tcPr/>
                </a:tc>
                <a:tc>
                  <a:txBody>
                    <a:bodyPr/>
                    <a:lstStyle/>
                    <a:p>
                      <a:r>
                        <a:rPr lang="es-CO" dirty="0"/>
                        <a:t>C</a:t>
                      </a:r>
                    </a:p>
                  </a:txBody>
                  <a:tcPr/>
                </a:tc>
                <a:tc>
                  <a:txBody>
                    <a:bodyPr/>
                    <a:lstStyle/>
                    <a:p>
                      <a:r>
                        <a:rPr lang="es-CO" dirty="0"/>
                        <a:t>C</a:t>
                      </a:r>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r>
                        <a:rPr lang="es-CO" dirty="0"/>
                        <a:t>C</a:t>
                      </a:r>
                    </a:p>
                  </a:txBody>
                  <a:tcPr/>
                </a:tc>
                <a:tc>
                  <a:txBody>
                    <a:bodyPr/>
                    <a:lstStyle/>
                    <a:p>
                      <a:r>
                        <a:rPr lang="es-CO" dirty="0"/>
                        <a:t>C</a:t>
                      </a:r>
                    </a:p>
                  </a:txBody>
                  <a:tcPr/>
                </a:tc>
                <a:tc>
                  <a:txBody>
                    <a:bodyPr/>
                    <a:lstStyle/>
                    <a:p>
                      <a:r>
                        <a:rPr lang="es-CO" dirty="0"/>
                        <a:t>C</a:t>
                      </a:r>
                    </a:p>
                  </a:txBody>
                  <a:tcPr/>
                </a:tc>
                <a:tc>
                  <a:txBody>
                    <a:bodyPr/>
                    <a:lstStyle/>
                    <a:p>
                      <a:r>
                        <a:rPr lang="es-CO" dirty="0"/>
                        <a:t>C</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CO" dirty="0"/>
                        <a: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CO" dirty="0"/>
                        <a: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s-CO" dirty="0"/>
                        <a:t>C</a:t>
                      </a:r>
                    </a:p>
                  </a:txBody>
                  <a:tcP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bl>
          </a:graphicData>
        </a:graphic>
      </p:graphicFrame>
      <p:sp>
        <p:nvSpPr>
          <p:cNvPr id="7" name="6 Rectángulo"/>
          <p:cNvSpPr/>
          <p:nvPr/>
        </p:nvSpPr>
        <p:spPr>
          <a:xfrm>
            <a:off x="4738678" y="5072074"/>
            <a:ext cx="28575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a:off x="7524760" y="2786058"/>
            <a:ext cx="28575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7239008" y="2786058"/>
            <a:ext cx="28575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5095868" y="5072074"/>
            <a:ext cx="285752" cy="35719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Rectángulo"/>
          <p:cNvSpPr/>
          <p:nvPr/>
        </p:nvSpPr>
        <p:spPr>
          <a:xfrm>
            <a:off x="6881818" y="5072074"/>
            <a:ext cx="28575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Rectángulo"/>
          <p:cNvSpPr/>
          <p:nvPr/>
        </p:nvSpPr>
        <p:spPr>
          <a:xfrm flipH="1">
            <a:off x="8943996" y="5072074"/>
            <a:ext cx="295276" cy="357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flipH="1">
            <a:off x="7872426" y="5072074"/>
            <a:ext cx="295276" cy="357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Rectángulo"/>
          <p:cNvSpPr/>
          <p:nvPr/>
        </p:nvSpPr>
        <p:spPr>
          <a:xfrm flipH="1">
            <a:off x="9944128" y="5072074"/>
            <a:ext cx="295276" cy="357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Rectángulo"/>
          <p:cNvSpPr/>
          <p:nvPr/>
        </p:nvSpPr>
        <p:spPr>
          <a:xfrm>
            <a:off x="6096000" y="5072074"/>
            <a:ext cx="285752" cy="35719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18675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5E-6 4.07407E-6 L -0.00104 -0.33866 " pathEditMode="relative" rAng="0" ptsTypes="AA">
                                      <p:cBhvr>
                                        <p:cTn id="6" dur="2000" fill="hold"/>
                                        <p:tgtEl>
                                          <p:spTgt spid="7"/>
                                        </p:tgtEl>
                                        <p:attrNameLst>
                                          <p:attrName>ppt_x</p:attrName>
                                          <p:attrName>ppt_y</p:attrName>
                                        </p:attrNameLst>
                                      </p:cBhvr>
                                      <p:rCtr x="-1" y="-169"/>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5E-6 4.07407E-6 L -0.00104 -0.33866 " pathEditMode="relative" rAng="0" ptsTypes="AA">
                                      <p:cBhvr>
                                        <p:cTn id="10" dur="2000" fill="hold"/>
                                        <p:tgtEl>
                                          <p:spTgt spid="14"/>
                                        </p:tgtEl>
                                        <p:attrNameLst>
                                          <p:attrName>ppt_x</p:attrName>
                                          <p:attrName>ppt_y</p:attrName>
                                        </p:attrNameLst>
                                      </p:cBhvr>
                                      <p:rCtr x="-1" y="-169"/>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2.5E-6 4.07407E-6 L -0.00104 -0.33866 " pathEditMode="relative" rAng="0" ptsTypes="AA">
                                      <p:cBhvr>
                                        <p:cTn id="14" dur="2000" fill="hold"/>
                                        <p:tgtEl>
                                          <p:spTgt spid="13"/>
                                        </p:tgtEl>
                                        <p:attrNameLst>
                                          <p:attrName>ppt_x</p:attrName>
                                          <p:attrName>ppt_y</p:attrName>
                                        </p:attrNameLst>
                                      </p:cBhvr>
                                      <p:rCtr x="-1" y="-169"/>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2.5E-6 4.07407E-6 L -0.00104 -0.33866 " pathEditMode="relative" rAng="0" ptsTypes="AA">
                                      <p:cBhvr>
                                        <p:cTn id="18" dur="2000" fill="hold"/>
                                        <p:tgtEl>
                                          <p:spTgt spid="18"/>
                                        </p:tgtEl>
                                        <p:attrNameLst>
                                          <p:attrName>ppt_x</p:attrName>
                                          <p:attrName>ppt_y</p:attrName>
                                        </p:attrNameLst>
                                      </p:cBhvr>
                                      <p:rCtr x="-1" y="-16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8.33333E-7 -0.00278 L -0.00121 -0.34143 " pathEditMode="relative" rAng="0" ptsTypes="AA">
                                      <p:cBhvr>
                                        <p:cTn id="22" dur="2000" fill="hold"/>
                                        <p:tgtEl>
                                          <p:spTgt spid="15"/>
                                        </p:tgtEl>
                                        <p:attrNameLst>
                                          <p:attrName>ppt_x</p:attrName>
                                          <p:attrName>ppt_y</p:attrName>
                                        </p:attrNameLst>
                                      </p:cBhvr>
                                      <p:rCtr x="-1" y="-169"/>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4.16667E-6 3.0997E-6 L 0.00052 -0.33866 " pathEditMode="relative" rAng="0" ptsTypes="AA">
                                      <p:cBhvr>
                                        <p:cTn id="26" dur="2000" fill="hold"/>
                                        <p:tgtEl>
                                          <p:spTgt spid="16"/>
                                        </p:tgtEl>
                                        <p:attrNameLst>
                                          <p:attrName>ppt_x</p:attrName>
                                          <p:attrName>ppt_y</p:attrName>
                                        </p:attrNameLst>
                                      </p:cBhvr>
                                      <p:rCtr x="0" y="-169"/>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4.16667E-6 3.0997E-6 L 0.00052 -0.33866 " pathEditMode="relative" rAng="0" ptsTypes="AA">
                                      <p:cBhvr>
                                        <p:cTn id="30" dur="2000" fill="hold"/>
                                        <p:tgtEl>
                                          <p:spTgt spid="17"/>
                                        </p:tgtEl>
                                        <p:attrNameLst>
                                          <p:attrName>ppt_x</p:attrName>
                                          <p:attrName>ppt_y</p:attrName>
                                        </p:attrNameLst>
                                      </p:cBhvr>
                                      <p:rCtr x="0" y="-1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625598" y="217988"/>
            <a:ext cx="9602787" cy="638175"/>
          </a:xfrm>
        </p:spPr>
        <p:txBody>
          <a:bodyPr>
            <a:normAutofit/>
          </a:bodyPr>
          <a:lstStyle/>
          <a:p>
            <a:r>
              <a:rPr lang="es-CO" sz="2700" b="1" dirty="0">
                <a:ln w="22225">
                  <a:solidFill>
                    <a:schemeClr val="accent2"/>
                  </a:solidFill>
                  <a:prstDash val="solid"/>
                </a:ln>
                <a:solidFill>
                  <a:schemeClr val="accent2">
                    <a:lumMod val="75000"/>
                  </a:schemeClr>
                </a:solidFill>
              </a:rPr>
              <a:t>RECOLECCIÓN DE INFORMACIÓN PRIMARIA</a:t>
            </a:r>
          </a:p>
        </p:txBody>
      </p:sp>
      <p:sp>
        <p:nvSpPr>
          <p:cNvPr id="6" name="Elipse 5"/>
          <p:cNvSpPr/>
          <p:nvPr/>
        </p:nvSpPr>
        <p:spPr>
          <a:xfrm>
            <a:off x="2101850" y="1197867"/>
            <a:ext cx="1422400" cy="431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solidFill>
                  <a:schemeClr val="tx1"/>
                </a:solidFill>
              </a:rPr>
              <a:t>Inicio</a:t>
            </a:r>
          </a:p>
        </p:txBody>
      </p:sp>
      <p:sp>
        <p:nvSpPr>
          <p:cNvPr id="7" name="Rectángulo 6"/>
          <p:cNvSpPr/>
          <p:nvPr/>
        </p:nvSpPr>
        <p:spPr>
          <a:xfrm>
            <a:off x="1625599" y="1977015"/>
            <a:ext cx="23749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Intervención del riesgo</a:t>
            </a:r>
          </a:p>
        </p:txBody>
      </p:sp>
      <p:sp>
        <p:nvSpPr>
          <p:cNvPr id="8" name="Rectángulo 7"/>
          <p:cNvSpPr/>
          <p:nvPr/>
        </p:nvSpPr>
        <p:spPr>
          <a:xfrm>
            <a:off x="1625599" y="3098800"/>
            <a:ext cx="2374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Registro de la intervención</a:t>
            </a:r>
          </a:p>
        </p:txBody>
      </p:sp>
      <p:sp>
        <p:nvSpPr>
          <p:cNvPr id="9" name="Rectángulo 8"/>
          <p:cNvSpPr/>
          <p:nvPr/>
        </p:nvSpPr>
        <p:spPr>
          <a:xfrm>
            <a:off x="1625598" y="4190145"/>
            <a:ext cx="2374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Reporte (Anexo R. 4505 de 2012 </a:t>
            </a:r>
          </a:p>
        </p:txBody>
      </p:sp>
      <p:sp>
        <p:nvSpPr>
          <p:cNvPr id="10" name="Rectángulo 9"/>
          <p:cNvSpPr/>
          <p:nvPr/>
        </p:nvSpPr>
        <p:spPr>
          <a:xfrm>
            <a:off x="1625600" y="5284092"/>
            <a:ext cx="2374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Ajuste de inconsistencias (estructura y contenido)</a:t>
            </a:r>
          </a:p>
        </p:txBody>
      </p:sp>
      <p:sp>
        <p:nvSpPr>
          <p:cNvPr id="12" name="Rectángulo 11"/>
          <p:cNvSpPr/>
          <p:nvPr/>
        </p:nvSpPr>
        <p:spPr>
          <a:xfrm>
            <a:off x="5810250" y="1334530"/>
            <a:ext cx="223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Ajuste de inconsistencias</a:t>
            </a:r>
          </a:p>
        </p:txBody>
      </p:sp>
      <p:sp>
        <p:nvSpPr>
          <p:cNvPr id="13" name="Rectángulo 12"/>
          <p:cNvSpPr/>
          <p:nvPr/>
        </p:nvSpPr>
        <p:spPr>
          <a:xfrm>
            <a:off x="5810250" y="2586615"/>
            <a:ext cx="223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Consolidación de su red</a:t>
            </a:r>
          </a:p>
        </p:txBody>
      </p:sp>
      <p:sp>
        <p:nvSpPr>
          <p:cNvPr id="14" name="Decisión 13"/>
          <p:cNvSpPr/>
          <p:nvPr/>
        </p:nvSpPr>
        <p:spPr>
          <a:xfrm>
            <a:off x="5651500" y="3566302"/>
            <a:ext cx="2552700" cy="112940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Validación de estructura y contenido</a:t>
            </a:r>
          </a:p>
        </p:txBody>
      </p:sp>
      <p:sp>
        <p:nvSpPr>
          <p:cNvPr id="15" name="Rectángulo 14"/>
          <p:cNvSpPr/>
          <p:nvPr/>
        </p:nvSpPr>
        <p:spPr>
          <a:xfrm>
            <a:off x="5816600" y="5411045"/>
            <a:ext cx="223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Cargue de reporte</a:t>
            </a:r>
          </a:p>
        </p:txBody>
      </p:sp>
      <p:cxnSp>
        <p:nvCxnSpPr>
          <p:cNvPr id="17" name="Conector angular 16"/>
          <p:cNvCxnSpPr>
            <a:stCxn id="14" idx="1"/>
            <a:endCxn id="10" idx="3"/>
          </p:cNvCxnSpPr>
          <p:nvPr/>
        </p:nvCxnSpPr>
        <p:spPr>
          <a:xfrm rot="10800000" flipV="1">
            <a:off x="4000500" y="4131006"/>
            <a:ext cx="1651000" cy="14642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14" idx="2"/>
            <a:endCxn id="15" idx="0"/>
          </p:cNvCxnSpPr>
          <p:nvPr/>
        </p:nvCxnSpPr>
        <p:spPr>
          <a:xfrm>
            <a:off x="6927850" y="4695710"/>
            <a:ext cx="6350" cy="715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7" idx="2"/>
            <a:endCxn id="8" idx="0"/>
          </p:cNvCxnSpPr>
          <p:nvPr/>
        </p:nvCxnSpPr>
        <p:spPr>
          <a:xfrm>
            <a:off x="2813049" y="2586615"/>
            <a:ext cx="0" cy="512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8" idx="2"/>
            <a:endCxn id="9" idx="0"/>
          </p:cNvCxnSpPr>
          <p:nvPr/>
        </p:nvCxnSpPr>
        <p:spPr>
          <a:xfrm flipH="1">
            <a:off x="2813048" y="3721100"/>
            <a:ext cx="1" cy="469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9" idx="2"/>
            <a:endCxn id="10" idx="0"/>
          </p:cNvCxnSpPr>
          <p:nvPr/>
        </p:nvCxnSpPr>
        <p:spPr>
          <a:xfrm>
            <a:off x="2813048" y="4812445"/>
            <a:ext cx="2" cy="471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12" idx="2"/>
            <a:endCxn id="13" idx="0"/>
          </p:cNvCxnSpPr>
          <p:nvPr/>
        </p:nvCxnSpPr>
        <p:spPr>
          <a:xfrm>
            <a:off x="6927850" y="1944130"/>
            <a:ext cx="0" cy="642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13" idx="2"/>
            <a:endCxn id="14" idx="0"/>
          </p:cNvCxnSpPr>
          <p:nvPr/>
        </p:nvCxnSpPr>
        <p:spPr>
          <a:xfrm>
            <a:off x="6927850" y="3196215"/>
            <a:ext cx="0" cy="37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4870450" y="4096906"/>
            <a:ext cx="635000" cy="369332"/>
          </a:xfrm>
          <a:prstGeom prst="rect">
            <a:avLst/>
          </a:prstGeom>
          <a:noFill/>
        </p:spPr>
        <p:txBody>
          <a:bodyPr wrap="square" rtlCol="0">
            <a:spAutoFit/>
          </a:bodyPr>
          <a:lstStyle/>
          <a:p>
            <a:r>
              <a:rPr lang="es-CO" dirty="0"/>
              <a:t>NO</a:t>
            </a:r>
          </a:p>
        </p:txBody>
      </p:sp>
      <p:sp>
        <p:nvSpPr>
          <p:cNvPr id="30" name="CuadroTexto 29"/>
          <p:cNvSpPr txBox="1"/>
          <p:nvPr/>
        </p:nvSpPr>
        <p:spPr>
          <a:xfrm>
            <a:off x="6252612" y="5065797"/>
            <a:ext cx="586337" cy="369332"/>
          </a:xfrm>
          <a:prstGeom prst="rect">
            <a:avLst/>
          </a:prstGeom>
          <a:noFill/>
        </p:spPr>
        <p:txBody>
          <a:bodyPr wrap="square" rtlCol="0">
            <a:spAutoFit/>
          </a:bodyPr>
          <a:lstStyle/>
          <a:p>
            <a:r>
              <a:rPr lang="es-CO" dirty="0"/>
              <a:t>SI</a:t>
            </a:r>
          </a:p>
        </p:txBody>
      </p:sp>
      <p:sp>
        <p:nvSpPr>
          <p:cNvPr id="31" name="Rectángulo 30"/>
          <p:cNvSpPr/>
          <p:nvPr/>
        </p:nvSpPr>
        <p:spPr>
          <a:xfrm>
            <a:off x="9303850" y="2940050"/>
            <a:ext cx="1897550"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Auditoria</a:t>
            </a:r>
          </a:p>
        </p:txBody>
      </p:sp>
    </p:spTree>
    <p:extLst>
      <p:ext uri="{BB962C8B-B14F-4D97-AF65-F5344CB8AC3E}">
        <p14:creationId xmlns="" xmlns:p14="http://schemas.microsoft.com/office/powerpoint/2010/main" val="546280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4024" y="241299"/>
            <a:ext cx="11409528" cy="10541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ATRIBUTOS DE LAS FUENTES DE INFORMACIÓN </a:t>
            </a:r>
          </a:p>
        </p:txBody>
      </p:sp>
      <p:graphicFrame>
        <p:nvGraphicFramePr>
          <p:cNvPr id="8" name="Diagrama 7"/>
          <p:cNvGraphicFramePr/>
          <p:nvPr>
            <p:extLst>
              <p:ext uri="{D42A27DB-BD31-4B8C-83A1-F6EECF244321}">
                <p14:modId xmlns="" xmlns:p14="http://schemas.microsoft.com/office/powerpoint/2010/main" val="3257722108"/>
              </p:ext>
            </p:extLst>
          </p:nvPr>
        </p:nvGraphicFramePr>
        <p:xfrm>
          <a:off x="2033516" y="1801505"/>
          <a:ext cx="8239616" cy="4247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4008897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343847"/>
            <a:ext cx="11313994" cy="1369606"/>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ESTRUCTURA ANEXO TECNICO  DE LA RESOLUCIÓN  4505 DE 2012</a:t>
            </a:r>
          </a:p>
          <a:p>
            <a:pPr algn="ctr"/>
            <a:endParaRPr lang="es-CO" sz="2800" b="1" dirty="0">
              <a:solidFill>
                <a:schemeClr val="bg1"/>
              </a:solidFill>
              <a:latin typeface="Arial" pitchFamily="34" charset="0"/>
              <a:ea typeface="Verdana" panose="020B0604030504040204" pitchFamily="34" charset="0"/>
              <a:cs typeface="Arial" pitchFamily="34" charset="0"/>
            </a:endParaRPr>
          </a:p>
          <a:p>
            <a:pPr algn="ctr"/>
            <a:endParaRPr lang="es-CO" sz="2800" b="1" dirty="0">
              <a:solidFill>
                <a:schemeClr val="bg1"/>
              </a:solidFill>
              <a:latin typeface="Arial" pitchFamily="34" charset="0"/>
              <a:ea typeface="Verdana" panose="020B0604030504040204" pitchFamily="34" charset="0"/>
              <a:cs typeface="Arial" pitchFamily="34" charset="0"/>
            </a:endParaRPr>
          </a:p>
        </p:txBody>
      </p:sp>
      <p:graphicFrame>
        <p:nvGraphicFramePr>
          <p:cNvPr id="6" name="Diagrama 5"/>
          <p:cNvGraphicFramePr/>
          <p:nvPr>
            <p:extLst>
              <p:ext uri="{D42A27DB-BD31-4B8C-83A1-F6EECF244321}">
                <p14:modId xmlns="" xmlns:p14="http://schemas.microsoft.com/office/powerpoint/2010/main" val="2365413838"/>
              </p:ext>
            </p:extLst>
          </p:nvPr>
        </p:nvGraphicFramePr>
        <p:xfrm>
          <a:off x="2067339" y="1722782"/>
          <a:ext cx="7244341" cy="3898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92080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85543" y="692903"/>
            <a:ext cx="8065338"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ANEXO TECNICO RPED</a:t>
            </a:r>
          </a:p>
        </p:txBody>
      </p:sp>
      <p:graphicFrame>
        <p:nvGraphicFramePr>
          <p:cNvPr id="2" name="Diagrama 1"/>
          <p:cNvGraphicFramePr/>
          <p:nvPr>
            <p:extLst>
              <p:ext uri="{D42A27DB-BD31-4B8C-83A1-F6EECF244321}">
                <p14:modId xmlns="" xmlns:p14="http://schemas.microsoft.com/office/powerpoint/2010/main" val="4136273307"/>
              </p:ext>
            </p:extLst>
          </p:nvPr>
        </p:nvGraphicFramePr>
        <p:xfrm>
          <a:off x="2351584" y="1844824"/>
          <a:ext cx="703210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9441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85543" y="692903"/>
            <a:ext cx="8065338"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ANEXO TECNICO NPED</a:t>
            </a:r>
          </a:p>
        </p:txBody>
      </p:sp>
      <p:graphicFrame>
        <p:nvGraphicFramePr>
          <p:cNvPr id="2" name="Diagrama 1"/>
          <p:cNvGraphicFramePr/>
          <p:nvPr>
            <p:extLst>
              <p:ext uri="{D42A27DB-BD31-4B8C-83A1-F6EECF244321}">
                <p14:modId xmlns="" xmlns:p14="http://schemas.microsoft.com/office/powerpoint/2010/main" val="3511469128"/>
              </p:ext>
            </p:extLst>
          </p:nvPr>
        </p:nvGraphicFramePr>
        <p:xfrm>
          <a:off x="1524000" y="1651379"/>
          <a:ext cx="9121254" cy="4873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derecha 2"/>
          <p:cNvSpPr/>
          <p:nvPr/>
        </p:nvSpPr>
        <p:spPr>
          <a:xfrm>
            <a:off x="7315200" y="3848669"/>
            <a:ext cx="641445" cy="573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656751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85543" y="692903"/>
            <a:ext cx="8065338"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ANTECEDENTES</a:t>
            </a:r>
          </a:p>
        </p:txBody>
      </p:sp>
      <p:graphicFrame>
        <p:nvGraphicFramePr>
          <p:cNvPr id="15" name="Diagrama 14"/>
          <p:cNvGraphicFramePr/>
          <p:nvPr>
            <p:extLst>
              <p:ext uri="{D42A27DB-BD31-4B8C-83A1-F6EECF244321}">
                <p14:modId xmlns="" xmlns:p14="http://schemas.microsoft.com/office/powerpoint/2010/main" val="3558738661"/>
              </p:ext>
            </p:extLst>
          </p:nvPr>
        </p:nvGraphicFramePr>
        <p:xfrm>
          <a:off x="1009935" y="1487606"/>
          <a:ext cx="9553432" cy="5069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redondeado 1"/>
          <p:cNvSpPr/>
          <p:nvPr/>
        </p:nvSpPr>
        <p:spPr>
          <a:xfrm>
            <a:off x="4871864" y="1772816"/>
            <a:ext cx="2232248" cy="7200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sz="1900" dirty="0"/>
              <a:t>VALIDACIONES DE ESTRUCTURA</a:t>
            </a:r>
          </a:p>
        </p:txBody>
      </p:sp>
      <p:sp>
        <p:nvSpPr>
          <p:cNvPr id="3" name="Flecha abajo 2"/>
          <p:cNvSpPr/>
          <p:nvPr/>
        </p:nvSpPr>
        <p:spPr>
          <a:xfrm>
            <a:off x="5735960" y="2564904"/>
            <a:ext cx="396044" cy="648072"/>
          </a:xfrm>
          <a:prstGeom prst="downArrow">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Tree>
    <p:extLst>
      <p:ext uri="{BB962C8B-B14F-4D97-AF65-F5344CB8AC3E}">
        <p14:creationId xmlns="" xmlns:p14="http://schemas.microsoft.com/office/powerpoint/2010/main" val="280450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4967" y="692903"/>
            <a:ext cx="11191164"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VALIDACIONES ANEXO TECNICO</a:t>
            </a:r>
          </a:p>
        </p:txBody>
      </p:sp>
      <p:graphicFrame>
        <p:nvGraphicFramePr>
          <p:cNvPr id="6" name="Diagrama 5"/>
          <p:cNvGraphicFramePr/>
          <p:nvPr>
            <p:extLst/>
          </p:nvPr>
        </p:nvGraphicFramePr>
        <p:xfrm>
          <a:off x="2927648"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8069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307" y="261257"/>
            <a:ext cx="11627893" cy="927463"/>
          </a:xfrm>
        </p:spPr>
        <p:txBody>
          <a:bodyPr>
            <a:noAutofit/>
          </a:bodyPr>
          <a:lstStyle/>
          <a:p>
            <a:pPr algn="ctr"/>
            <a:r>
              <a:rPr lang="es-CO" sz="3200" b="1" cap="none" dirty="0">
                <a:ln w="22225">
                  <a:solidFill>
                    <a:schemeClr val="accent2"/>
                  </a:solidFill>
                  <a:prstDash val="solid"/>
                </a:ln>
                <a:solidFill>
                  <a:schemeClr val="accent2">
                    <a:lumMod val="75000"/>
                  </a:schemeClr>
                </a:solidFill>
              </a:rPr>
              <a:t>ANTECENDENTES REPORTE DE INFORMACION ACTIVIDADES PREVENTIVAS</a:t>
            </a:r>
          </a:p>
        </p:txBody>
      </p:sp>
      <p:graphicFrame>
        <p:nvGraphicFramePr>
          <p:cNvPr id="4" name="Marcador de contenido 3"/>
          <p:cNvGraphicFramePr>
            <a:graphicFrameLocks noGrp="1"/>
          </p:cNvGraphicFramePr>
          <p:nvPr>
            <p:ph sz="quarter" idx="13"/>
            <p:extLst>
              <p:ext uri="{D42A27DB-BD31-4B8C-83A1-F6EECF244321}">
                <p14:modId xmlns="" xmlns:p14="http://schemas.microsoft.com/office/powerpoint/2010/main" val="2509352761"/>
              </p:ext>
            </p:extLst>
          </p:nvPr>
        </p:nvGraphicFramePr>
        <p:xfrm>
          <a:off x="522513" y="627797"/>
          <a:ext cx="11092543" cy="6230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62695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2" y="260648"/>
            <a:ext cx="11341288"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MANEJO USO DE VALORES PERMITIDOS</a:t>
            </a:r>
          </a:p>
        </p:txBody>
      </p:sp>
      <p:graphicFrame>
        <p:nvGraphicFramePr>
          <p:cNvPr id="3" name="Diagrama 2"/>
          <p:cNvGraphicFramePr/>
          <p:nvPr>
            <p:extLst>
              <p:ext uri="{D42A27DB-BD31-4B8C-83A1-F6EECF244321}">
                <p14:modId xmlns="" xmlns:p14="http://schemas.microsoft.com/office/powerpoint/2010/main" val="1046946808"/>
              </p:ext>
            </p:extLst>
          </p:nvPr>
        </p:nvGraphicFramePr>
        <p:xfrm>
          <a:off x="1050877" y="941696"/>
          <a:ext cx="10181229" cy="5240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52326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2138" y="692903"/>
            <a:ext cx="11518710"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TIPOS DE ERROR</a:t>
            </a:r>
          </a:p>
        </p:txBody>
      </p:sp>
      <p:graphicFrame>
        <p:nvGraphicFramePr>
          <p:cNvPr id="2" name="Diagrama 1"/>
          <p:cNvGraphicFramePr/>
          <p:nvPr>
            <p:extLst>
              <p:ext uri="{D42A27DB-BD31-4B8C-83A1-F6EECF244321}">
                <p14:modId xmlns="" xmlns:p14="http://schemas.microsoft.com/office/powerpoint/2010/main" val="809279735"/>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66406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24C5BFD-C1FC-4380-8B04-B25224225868}"/>
              </a:ext>
            </a:extLst>
          </p:cNvPr>
          <p:cNvSpPr txBox="1"/>
          <p:nvPr/>
        </p:nvSpPr>
        <p:spPr>
          <a:xfrm>
            <a:off x="479945" y="161169"/>
            <a:ext cx="11477767" cy="507831"/>
          </a:xfrm>
          <a:prstGeom prst="rect">
            <a:avLst/>
          </a:prstGeom>
          <a:noFill/>
        </p:spPr>
        <p:txBody>
          <a:bodyPr wrap="square" rtlCol="0">
            <a:spAutoFit/>
          </a:bodyPr>
          <a:lstStyle/>
          <a:p>
            <a:pPr algn="ctr"/>
            <a:r>
              <a:rPr lang="es-CO" sz="2700" b="1" cap="all" dirty="0">
                <a:ln w="22225">
                  <a:solidFill>
                    <a:schemeClr val="accent2"/>
                  </a:solidFill>
                  <a:prstDash val="solid"/>
                </a:ln>
                <a:solidFill>
                  <a:schemeClr val="accent2">
                    <a:lumMod val="75000"/>
                  </a:schemeClr>
                </a:solidFill>
                <a:latin typeface="+mj-lt"/>
                <a:ea typeface="+mj-ea"/>
                <a:cs typeface="+mj-cs"/>
              </a:rPr>
              <a:t>MARCACIÓN DE ARCHIVOS DE ACTIVIDADES</a:t>
            </a:r>
          </a:p>
        </p:txBody>
      </p:sp>
      <p:pic>
        <p:nvPicPr>
          <p:cNvPr id="4" name="Imagen 3"/>
          <p:cNvPicPr>
            <a:picLocks noChangeAspect="1"/>
          </p:cNvPicPr>
          <p:nvPr/>
        </p:nvPicPr>
        <p:blipFill>
          <a:blip r:embed="rId3"/>
          <a:stretch>
            <a:fillRect/>
          </a:stretch>
        </p:blipFill>
        <p:spPr>
          <a:xfrm>
            <a:off x="832513" y="914659"/>
            <a:ext cx="10877266" cy="5520000"/>
          </a:xfrm>
          <a:prstGeom prst="rect">
            <a:avLst/>
          </a:prstGeom>
        </p:spPr>
      </p:pic>
    </p:spTree>
    <p:extLst>
      <p:ext uri="{BB962C8B-B14F-4D97-AF65-F5344CB8AC3E}">
        <p14:creationId xmlns="" xmlns:p14="http://schemas.microsoft.com/office/powerpoint/2010/main" val="1003827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50377" y="188000"/>
            <a:ext cx="11054686" cy="6670000"/>
          </a:xfrm>
          <a:prstGeom prst="rect">
            <a:avLst/>
          </a:prstGeom>
        </p:spPr>
      </p:pic>
    </p:spTree>
    <p:extLst>
      <p:ext uri="{BB962C8B-B14F-4D97-AF65-F5344CB8AC3E}">
        <p14:creationId xmlns="" xmlns:p14="http://schemas.microsoft.com/office/powerpoint/2010/main" val="1212506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69690" y="968991"/>
            <a:ext cx="11030207" cy="4231487"/>
          </a:xfrm>
          <a:prstGeom prst="rect">
            <a:avLst/>
          </a:prstGeom>
        </p:spPr>
      </p:pic>
    </p:spTree>
    <p:extLst>
      <p:ext uri="{BB962C8B-B14F-4D97-AF65-F5344CB8AC3E}">
        <p14:creationId xmlns="" xmlns:p14="http://schemas.microsoft.com/office/powerpoint/2010/main" val="3693975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10475" y="567755"/>
            <a:ext cx="8065338" cy="507831"/>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NOMBRE  DEL ARCHIVO</a:t>
            </a:r>
          </a:p>
        </p:txBody>
      </p:sp>
      <p:sp>
        <p:nvSpPr>
          <p:cNvPr id="2" name="Rectángulo 1"/>
          <p:cNvSpPr/>
          <p:nvPr/>
        </p:nvSpPr>
        <p:spPr>
          <a:xfrm>
            <a:off x="861391" y="2437249"/>
            <a:ext cx="10018644" cy="2554545"/>
          </a:xfrm>
          <a:prstGeom prst="rect">
            <a:avLst/>
          </a:prstGeom>
          <a:noFill/>
        </p:spPr>
        <p:txBody>
          <a:bodyPr wrap="square" lIns="91440" tIns="45720" rIns="91440" bIns="45720">
            <a:spAutoFit/>
          </a:bodyPr>
          <a:lstStyle/>
          <a:p>
            <a:pPr algn="ctr"/>
            <a:r>
              <a:rPr lang="es-CO" sz="3200" dirty="0"/>
              <a:t>EJEMPLOS:</a:t>
            </a:r>
          </a:p>
          <a:p>
            <a:pPr algn="ctr"/>
            <a:endParaRPr lang="es-CO" sz="3200" dirty="0"/>
          </a:p>
          <a:p>
            <a:pPr algn="ctr"/>
            <a:r>
              <a:rPr lang="es-CO" sz="3200" dirty="0"/>
              <a:t>SGD280RPED20171231DI000000011001N01.txt</a:t>
            </a:r>
          </a:p>
          <a:p>
            <a:pPr algn="ctr"/>
            <a:endParaRPr lang="es-CO" sz="3200" dirty="0"/>
          </a:p>
          <a:p>
            <a:pPr algn="ctr"/>
            <a:r>
              <a:rPr lang="es-CO" sz="3200" dirty="0"/>
              <a:t>SGD280RPED20171231NIXXXXXXXXXXXXS01.txt</a:t>
            </a:r>
          </a:p>
        </p:txBody>
      </p:sp>
    </p:spTree>
    <p:extLst>
      <p:ext uri="{BB962C8B-B14F-4D97-AF65-F5344CB8AC3E}">
        <p14:creationId xmlns="" xmlns:p14="http://schemas.microsoft.com/office/powerpoint/2010/main" val="1859122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65788" y="79029"/>
            <a:ext cx="8065338" cy="1815882"/>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LINEA DE CONTROL ARCHIVO DE ACTIVIDADES </a:t>
            </a:r>
          </a:p>
          <a:p>
            <a:pPr lvl="0" algn="ctr"/>
            <a:endParaRPr lang="es-CO" sz="2800" b="1" dirty="0">
              <a:solidFill>
                <a:schemeClr val="bg1"/>
              </a:solidFill>
            </a:endParaRPr>
          </a:p>
          <a:p>
            <a:pPr lvl="0" algn="ctr"/>
            <a:endParaRPr lang="es-CO" sz="2800" b="1" dirty="0">
              <a:solidFill>
                <a:schemeClr val="bg1"/>
              </a:solidFill>
            </a:endParaRPr>
          </a:p>
          <a:p>
            <a:pPr lvl="0" algn="ctr"/>
            <a:endParaRPr lang="es-CO" sz="2800" dirty="0">
              <a:solidFill>
                <a:schemeClr val="bg1"/>
              </a:solidFill>
            </a:endParaRPr>
          </a:p>
        </p:txBody>
      </p:sp>
      <p:pic>
        <p:nvPicPr>
          <p:cNvPr id="2" name="Imagen 1"/>
          <p:cNvPicPr>
            <a:picLocks noChangeAspect="1"/>
          </p:cNvPicPr>
          <p:nvPr/>
        </p:nvPicPr>
        <p:blipFill>
          <a:blip r:embed="rId3"/>
          <a:stretch>
            <a:fillRect/>
          </a:stretch>
        </p:blipFill>
        <p:spPr>
          <a:xfrm>
            <a:off x="395785" y="770537"/>
            <a:ext cx="11354937" cy="5698502"/>
          </a:xfrm>
          <a:prstGeom prst="rect">
            <a:avLst/>
          </a:prstGeom>
        </p:spPr>
      </p:pic>
    </p:spTree>
    <p:extLst>
      <p:ext uri="{BB962C8B-B14F-4D97-AF65-F5344CB8AC3E}">
        <p14:creationId xmlns="" xmlns:p14="http://schemas.microsoft.com/office/powerpoint/2010/main" val="815488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85543" y="692903"/>
            <a:ext cx="8065338" cy="507831"/>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EJEMPLO ARCHIVO DE ACTIVIDADES </a:t>
            </a:r>
          </a:p>
        </p:txBody>
      </p:sp>
      <p:pic>
        <p:nvPicPr>
          <p:cNvPr id="3" name="Imagen 2"/>
          <p:cNvPicPr>
            <a:picLocks noChangeAspect="1"/>
          </p:cNvPicPr>
          <p:nvPr/>
        </p:nvPicPr>
        <p:blipFill>
          <a:blip r:embed="rId2"/>
          <a:stretch>
            <a:fillRect/>
          </a:stretch>
        </p:blipFill>
        <p:spPr>
          <a:xfrm>
            <a:off x="366797" y="2115402"/>
            <a:ext cx="11666147" cy="2121427"/>
          </a:xfrm>
          <a:prstGeom prst="rect">
            <a:avLst/>
          </a:prstGeom>
        </p:spPr>
      </p:pic>
    </p:spTree>
    <p:extLst>
      <p:ext uri="{BB962C8B-B14F-4D97-AF65-F5344CB8AC3E}">
        <p14:creationId xmlns="" xmlns:p14="http://schemas.microsoft.com/office/powerpoint/2010/main" val="2675129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53781" y="147948"/>
            <a:ext cx="8065338" cy="507831"/>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MARCACIÓN DE ARCHIVOS DE NOVEDADES</a:t>
            </a:r>
          </a:p>
        </p:txBody>
      </p:sp>
      <p:pic>
        <p:nvPicPr>
          <p:cNvPr id="3" name="Imagen 2"/>
          <p:cNvPicPr>
            <a:picLocks noChangeAspect="1"/>
          </p:cNvPicPr>
          <p:nvPr/>
        </p:nvPicPr>
        <p:blipFill>
          <a:blip r:embed="rId2"/>
          <a:stretch>
            <a:fillRect/>
          </a:stretch>
        </p:blipFill>
        <p:spPr>
          <a:xfrm>
            <a:off x="887106" y="887104"/>
            <a:ext cx="10474278" cy="5691118"/>
          </a:xfrm>
          <a:prstGeom prst="rect">
            <a:avLst/>
          </a:prstGeom>
        </p:spPr>
      </p:pic>
    </p:spTree>
    <p:extLst>
      <p:ext uri="{BB962C8B-B14F-4D97-AF65-F5344CB8AC3E}">
        <p14:creationId xmlns="" xmlns:p14="http://schemas.microsoft.com/office/powerpoint/2010/main" val="2315218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10475" y="567755"/>
            <a:ext cx="8065338" cy="507831"/>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EJEMPLO ARCHIVO DE ACTIVIDADES  </a:t>
            </a:r>
          </a:p>
        </p:txBody>
      </p:sp>
      <p:sp>
        <p:nvSpPr>
          <p:cNvPr id="2" name="Rectángulo 1"/>
          <p:cNvSpPr/>
          <p:nvPr/>
        </p:nvSpPr>
        <p:spPr>
          <a:xfrm>
            <a:off x="296984" y="2967336"/>
            <a:ext cx="11598047"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rPr>
              <a:t>SGD280NPEDXXXXXXXXXXXXO01</a:t>
            </a:r>
          </a:p>
        </p:txBody>
      </p:sp>
    </p:spTree>
    <p:extLst>
      <p:ext uri="{BB962C8B-B14F-4D97-AF65-F5344CB8AC3E}">
        <p14:creationId xmlns="" xmlns:p14="http://schemas.microsoft.com/office/powerpoint/2010/main" val="208225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077200" y="6356351"/>
            <a:ext cx="2133600" cy="365125"/>
          </a:xfrm>
          <a:prstGeom prst="rect">
            <a:avLst/>
          </a:prstGeom>
        </p:spPr>
        <p:txBody>
          <a:bodyPr/>
          <a:lstStyle/>
          <a:p>
            <a:fld id="{0E653EF8-46C7-4E85-9995-A7C921BC77F9}" type="slidenum">
              <a:rPr lang="es-CO" smtClean="0">
                <a:solidFill>
                  <a:prstClr val="black"/>
                </a:solidFill>
              </a:rPr>
              <a:pPr/>
              <a:t>4</a:t>
            </a:fld>
            <a:endParaRPr lang="es-CO" dirty="0">
              <a:solidFill>
                <a:prstClr val="black"/>
              </a:solidFill>
            </a:endParaRPr>
          </a:p>
        </p:txBody>
      </p:sp>
      <p:sp>
        <p:nvSpPr>
          <p:cNvPr id="6" name="5 Disco magnético"/>
          <p:cNvSpPr/>
          <p:nvPr/>
        </p:nvSpPr>
        <p:spPr>
          <a:xfrm>
            <a:off x="3555032" y="2167706"/>
            <a:ext cx="3312368" cy="1693342"/>
          </a:xfrm>
          <a:prstGeom prst="flowChartMagneticDisk">
            <a:avLst/>
          </a:prstGeom>
          <a:solidFill>
            <a:schemeClr val="accent5">
              <a:lumMod val="60000"/>
              <a:lumOff val="40000"/>
            </a:schemeClr>
          </a:solidFill>
          <a:ln>
            <a:solidFill>
              <a:schemeClr val="bg2">
                <a:lumMod val="75000"/>
              </a:schemeClr>
            </a:solidFill>
          </a:ln>
          <a:effectLst>
            <a:glow rad="101600">
              <a:schemeClr val="accent5">
                <a:satMod val="175000"/>
                <a:alpha val="40000"/>
              </a:schemeClr>
            </a:glow>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CO" b="1" dirty="0">
                <a:solidFill>
                  <a:schemeClr val="tx1"/>
                </a:solidFill>
                <a:latin typeface="Verdana" panose="020B0604030504040204" pitchFamily="34" charset="0"/>
                <a:ea typeface="Verdana" panose="020B0604030504040204" pitchFamily="34" charset="0"/>
                <a:cs typeface="Verdana" panose="020B0604030504040204" pitchFamily="34" charset="0"/>
              </a:rPr>
              <a:t>SISPRO</a:t>
            </a:r>
          </a:p>
          <a:p>
            <a:pPr algn="ctr"/>
            <a:r>
              <a:rPr lang="es-CO" b="1" dirty="0">
                <a:solidFill>
                  <a:schemeClr val="tx1"/>
                </a:solidFill>
                <a:latin typeface="Verdana" panose="020B0604030504040204" pitchFamily="34" charset="0"/>
                <a:ea typeface="Verdana" panose="020B0604030504040204" pitchFamily="34" charset="0"/>
                <a:cs typeface="Verdana" panose="020B0604030504040204" pitchFamily="34" charset="0"/>
              </a:rPr>
              <a:t>MSPS</a:t>
            </a:r>
          </a:p>
        </p:txBody>
      </p:sp>
      <p:graphicFrame>
        <p:nvGraphicFramePr>
          <p:cNvPr id="7" name="6 Diagrama"/>
          <p:cNvGraphicFramePr/>
          <p:nvPr>
            <p:extLst>
              <p:ext uri="{D42A27DB-BD31-4B8C-83A1-F6EECF244321}">
                <p14:modId xmlns="" xmlns:p14="http://schemas.microsoft.com/office/powerpoint/2010/main" val="2619827400"/>
              </p:ext>
            </p:extLst>
          </p:nvPr>
        </p:nvGraphicFramePr>
        <p:xfrm>
          <a:off x="197303" y="3861048"/>
          <a:ext cx="11791666" cy="3015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5"/>
          <p:cNvPicPr>
            <a:picLocks noChangeAspect="1"/>
          </p:cNvPicPr>
          <p:nvPr/>
        </p:nvPicPr>
        <p:blipFill>
          <a:blip r:embed="rId7"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a:off x="5956658" y="2731240"/>
            <a:ext cx="910742" cy="941832"/>
          </a:xfrm>
          <a:prstGeom prst="rect">
            <a:avLst/>
          </a:prstGeom>
        </p:spPr>
      </p:pic>
      <p:sp>
        <p:nvSpPr>
          <p:cNvPr id="11" name="CuadroTexto 6"/>
          <p:cNvSpPr txBox="1"/>
          <p:nvPr/>
        </p:nvSpPr>
        <p:spPr>
          <a:xfrm>
            <a:off x="6867400" y="2731240"/>
            <a:ext cx="1775614" cy="923330"/>
          </a:xfrm>
          <a:prstGeom prst="rect">
            <a:avLst/>
          </a:prstGeom>
          <a:noFill/>
        </p:spPr>
        <p:txBody>
          <a:bodyPr wrap="non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Modulo</a:t>
            </a:r>
          </a:p>
          <a:p>
            <a:r>
              <a:rPr lang="es-CO" dirty="0">
                <a:latin typeface="Verdana" panose="020B0604030504040204" pitchFamily="34" charset="0"/>
                <a:ea typeface="Verdana" panose="020B0604030504040204" pitchFamily="34" charset="0"/>
                <a:cs typeface="Verdana" panose="020B0604030504040204" pitchFamily="34" charset="0"/>
              </a:rPr>
              <a:t>de </a:t>
            </a:r>
          </a:p>
          <a:p>
            <a:r>
              <a:rPr lang="es-CO" dirty="0">
                <a:latin typeface="Verdana" panose="020B0604030504040204" pitchFamily="34" charset="0"/>
                <a:ea typeface="Verdana" panose="020B0604030504040204" pitchFamily="34" charset="0"/>
                <a:cs typeface="Verdana" panose="020B0604030504040204" pitchFamily="34" charset="0"/>
              </a:rPr>
              <a:t>Comparación </a:t>
            </a:r>
          </a:p>
        </p:txBody>
      </p:sp>
      <p:sp>
        <p:nvSpPr>
          <p:cNvPr id="17" name="16 CuadroTexto"/>
          <p:cNvSpPr txBox="1"/>
          <p:nvPr/>
        </p:nvSpPr>
        <p:spPr>
          <a:xfrm>
            <a:off x="1883532" y="1434262"/>
            <a:ext cx="8208912" cy="369332"/>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CO" b="1" dirty="0">
                <a:latin typeface="Verdana" panose="020B0604030504040204" pitchFamily="34" charset="0"/>
                <a:ea typeface="Verdana" panose="020B0604030504040204" pitchFamily="34" charset="0"/>
                <a:cs typeface="Verdana" panose="020B0604030504040204" pitchFamily="34" charset="0"/>
              </a:rPr>
              <a:t>Programación 		   intervención realizada</a:t>
            </a:r>
          </a:p>
        </p:txBody>
      </p:sp>
      <p:sp>
        <p:nvSpPr>
          <p:cNvPr id="9" name="8 Flecha derecha"/>
          <p:cNvSpPr/>
          <p:nvPr/>
        </p:nvSpPr>
        <p:spPr>
          <a:xfrm>
            <a:off x="4922328" y="1459523"/>
            <a:ext cx="1065660" cy="288032"/>
          </a:xfrm>
          <a:prstGeom prst="rightArrow">
            <a:avLst/>
          </a:prstGeom>
          <a:solidFill>
            <a:schemeClr val="bg2">
              <a:lumMod val="2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Verdana" panose="020B0604030504040204" pitchFamily="34" charset="0"/>
              <a:ea typeface="Verdana" panose="020B0604030504040204" pitchFamily="34" charset="0"/>
              <a:cs typeface="Verdana" panose="020B0604030504040204" pitchFamily="34" charset="0"/>
            </a:endParaRPr>
          </a:p>
        </p:txBody>
      </p:sp>
      <p:sp>
        <p:nvSpPr>
          <p:cNvPr id="18" name="17 CuadroTexto"/>
          <p:cNvSpPr txBox="1"/>
          <p:nvPr/>
        </p:nvSpPr>
        <p:spPr>
          <a:xfrm>
            <a:off x="368490" y="246367"/>
            <a:ext cx="11546006"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CO" sz="3200" b="1" dirty="0">
                <a:ln w="22225">
                  <a:solidFill>
                    <a:schemeClr val="accent2"/>
                  </a:solidFill>
                  <a:prstDash val="solid"/>
                </a:ln>
                <a:solidFill>
                  <a:schemeClr val="accent2">
                    <a:lumMod val="75000"/>
                  </a:schemeClr>
                </a:solidFill>
                <a:latin typeface="+mj-lt"/>
                <a:ea typeface="+mj-ea"/>
                <a:cs typeface="+mj-cs"/>
              </a:rPr>
              <a:t>Fuentes de información en salud que contienen registros de actividades preventivas</a:t>
            </a:r>
          </a:p>
        </p:txBody>
      </p:sp>
    </p:spTree>
    <p:extLst>
      <p:ext uri="{BB962C8B-B14F-4D97-AF65-F5344CB8AC3E}">
        <p14:creationId xmlns="" xmlns:p14="http://schemas.microsoft.com/office/powerpoint/2010/main" val="450806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 y="253025"/>
            <a:ext cx="11846257" cy="584775"/>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OPCIONES DE RESPUESTA FRENTE A LA IDENTIFICACION  DEL RIESGO</a:t>
            </a:r>
            <a:r>
              <a:rPr lang="es-CO" sz="3200" b="1" dirty="0">
                <a:solidFill>
                  <a:schemeClr val="bg1"/>
                </a:solidFill>
              </a:rPr>
              <a:t> </a:t>
            </a:r>
            <a:endParaRPr lang="es-CO" sz="3200" dirty="0">
              <a:solidFill>
                <a:schemeClr val="bg1"/>
              </a:solidFill>
            </a:endParaRPr>
          </a:p>
        </p:txBody>
      </p:sp>
      <p:pic>
        <p:nvPicPr>
          <p:cNvPr id="2" name="Imagen 1"/>
          <p:cNvPicPr>
            <a:picLocks noChangeAspect="1"/>
          </p:cNvPicPr>
          <p:nvPr/>
        </p:nvPicPr>
        <p:blipFill>
          <a:blip r:embed="rId2"/>
          <a:stretch>
            <a:fillRect/>
          </a:stretch>
        </p:blipFill>
        <p:spPr>
          <a:xfrm>
            <a:off x="1496683" y="1321420"/>
            <a:ext cx="9298696" cy="4847367"/>
          </a:xfrm>
          <a:prstGeom prst="rect">
            <a:avLst/>
          </a:prstGeom>
        </p:spPr>
      </p:pic>
    </p:spTree>
    <p:extLst>
      <p:ext uri="{BB962C8B-B14F-4D97-AF65-F5344CB8AC3E}">
        <p14:creationId xmlns="" xmlns:p14="http://schemas.microsoft.com/office/powerpoint/2010/main" val="974826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785" y="446681"/>
            <a:ext cx="11491415" cy="507831"/>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OPCIONES DE RESPUESTA FRENTE A LA IDENTIFICACION  DEL RIESGO </a:t>
            </a:r>
          </a:p>
        </p:txBody>
      </p:sp>
      <p:pic>
        <p:nvPicPr>
          <p:cNvPr id="2" name="Imagen 1"/>
          <p:cNvPicPr>
            <a:picLocks noChangeAspect="1"/>
          </p:cNvPicPr>
          <p:nvPr/>
        </p:nvPicPr>
        <p:blipFill>
          <a:blip r:embed="rId2"/>
          <a:stretch>
            <a:fillRect/>
          </a:stretch>
        </p:blipFill>
        <p:spPr>
          <a:xfrm>
            <a:off x="532263" y="1095758"/>
            <a:ext cx="11250764" cy="4718188"/>
          </a:xfrm>
          <a:prstGeom prst="rect">
            <a:avLst/>
          </a:prstGeom>
        </p:spPr>
      </p:pic>
    </p:spTree>
    <p:extLst>
      <p:ext uri="{BB962C8B-B14F-4D97-AF65-F5344CB8AC3E}">
        <p14:creationId xmlns="" xmlns:p14="http://schemas.microsoft.com/office/powerpoint/2010/main" val="1110280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41193" y="224694"/>
            <a:ext cx="11477767" cy="923330"/>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OPCIONES DE RESPUESTA FRENTE LA INTERVENCION DEL RIESGO DEMANDA INDUCIDA</a:t>
            </a:r>
          </a:p>
        </p:txBody>
      </p:sp>
      <p:pic>
        <p:nvPicPr>
          <p:cNvPr id="8" name="Imagen 7"/>
          <p:cNvPicPr>
            <a:picLocks noChangeAspect="1"/>
          </p:cNvPicPr>
          <p:nvPr/>
        </p:nvPicPr>
        <p:blipFill>
          <a:blip r:embed="rId2"/>
          <a:stretch>
            <a:fillRect/>
          </a:stretch>
        </p:blipFill>
        <p:spPr>
          <a:xfrm>
            <a:off x="341193" y="1148024"/>
            <a:ext cx="10890914" cy="5402901"/>
          </a:xfrm>
          <a:prstGeom prst="rect">
            <a:avLst/>
          </a:prstGeom>
        </p:spPr>
      </p:pic>
    </p:spTree>
    <p:extLst>
      <p:ext uri="{BB962C8B-B14F-4D97-AF65-F5344CB8AC3E}">
        <p14:creationId xmlns="" xmlns:p14="http://schemas.microsoft.com/office/powerpoint/2010/main" val="1742822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786" y="446681"/>
            <a:ext cx="11477766" cy="507831"/>
          </a:xfrm>
          <a:prstGeom prst="rect">
            <a:avLst/>
          </a:prstGeom>
          <a:noFill/>
        </p:spPr>
        <p:txBody>
          <a:bodyPr wrap="square" rtlCol="0">
            <a:spAutoFit/>
          </a:bodyPr>
          <a:lstStyle/>
          <a:p>
            <a:pPr lvl="0" algn="ctr"/>
            <a:r>
              <a:rPr lang="es-CO" sz="2700" b="1" cap="all" dirty="0">
                <a:ln w="22225">
                  <a:solidFill>
                    <a:schemeClr val="accent2"/>
                  </a:solidFill>
                  <a:prstDash val="solid"/>
                </a:ln>
                <a:solidFill>
                  <a:schemeClr val="accent2">
                    <a:lumMod val="75000"/>
                  </a:schemeClr>
                </a:solidFill>
                <a:latin typeface="+mj-lt"/>
                <a:ea typeface="+mj-ea"/>
                <a:cs typeface="+mj-cs"/>
              </a:rPr>
              <a:t>OPCIONES DE RESPUESTA FRENTE LA INTERVENCION DEL RIESGO </a:t>
            </a:r>
          </a:p>
        </p:txBody>
      </p:sp>
      <p:pic>
        <p:nvPicPr>
          <p:cNvPr id="3" name="Imagen 2"/>
          <p:cNvPicPr>
            <a:picLocks noChangeAspect="1"/>
          </p:cNvPicPr>
          <p:nvPr/>
        </p:nvPicPr>
        <p:blipFill>
          <a:blip r:embed="rId2"/>
          <a:stretch>
            <a:fillRect/>
          </a:stretch>
        </p:blipFill>
        <p:spPr>
          <a:xfrm>
            <a:off x="941697" y="1033999"/>
            <a:ext cx="10304058" cy="5567837"/>
          </a:xfrm>
          <a:prstGeom prst="rect">
            <a:avLst/>
          </a:prstGeom>
        </p:spPr>
      </p:pic>
    </p:spTree>
    <p:extLst>
      <p:ext uri="{BB962C8B-B14F-4D97-AF65-F5344CB8AC3E}">
        <p14:creationId xmlns="" xmlns:p14="http://schemas.microsoft.com/office/powerpoint/2010/main" val="427489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9DE693D-D60D-4D41-BF66-2F81F6A230EE}"/>
              </a:ext>
            </a:extLst>
          </p:cNvPr>
          <p:cNvSpPr>
            <a:spLocks noGrp="1"/>
          </p:cNvSpPr>
          <p:nvPr>
            <p:ph type="title"/>
          </p:nvPr>
        </p:nvSpPr>
        <p:spPr>
          <a:xfrm>
            <a:off x="913775" y="313899"/>
            <a:ext cx="10364451" cy="701970"/>
          </a:xfrm>
        </p:spPr>
        <p:txBody>
          <a:bodyPr>
            <a:normAutofit/>
          </a:bodyPr>
          <a:lstStyle/>
          <a:p>
            <a:r>
              <a:rPr lang="es-CO" sz="2700" b="1" dirty="0">
                <a:ln w="22225">
                  <a:solidFill>
                    <a:schemeClr val="accent2"/>
                  </a:solidFill>
                  <a:prstDash val="solid"/>
                </a:ln>
                <a:solidFill>
                  <a:schemeClr val="accent2">
                    <a:lumMod val="75000"/>
                  </a:schemeClr>
                </a:solidFill>
              </a:rPr>
              <a:t>VARIABLES</a:t>
            </a:r>
          </a:p>
        </p:txBody>
      </p:sp>
      <p:pic>
        <p:nvPicPr>
          <p:cNvPr id="3" name="Imagen 2"/>
          <p:cNvPicPr>
            <a:picLocks noChangeAspect="1"/>
          </p:cNvPicPr>
          <p:nvPr/>
        </p:nvPicPr>
        <p:blipFill>
          <a:blip r:embed="rId3"/>
          <a:stretch>
            <a:fillRect/>
          </a:stretch>
        </p:blipFill>
        <p:spPr>
          <a:xfrm>
            <a:off x="1105469" y="829660"/>
            <a:ext cx="9253182" cy="5690000"/>
          </a:xfrm>
          <a:prstGeom prst="rect">
            <a:avLst/>
          </a:prstGeom>
        </p:spPr>
      </p:pic>
    </p:spTree>
    <p:extLst>
      <p:ext uri="{BB962C8B-B14F-4D97-AF65-F5344CB8AC3E}">
        <p14:creationId xmlns="" xmlns:p14="http://schemas.microsoft.com/office/powerpoint/2010/main" val="3398378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9DE693D-D60D-4D41-BF66-2F81F6A230EE}"/>
              </a:ext>
            </a:extLst>
          </p:cNvPr>
          <p:cNvSpPr>
            <a:spLocks noGrp="1"/>
          </p:cNvSpPr>
          <p:nvPr>
            <p:ph type="title"/>
          </p:nvPr>
        </p:nvSpPr>
        <p:spPr>
          <a:xfrm>
            <a:off x="900127" y="0"/>
            <a:ext cx="10364451" cy="701970"/>
          </a:xfrm>
        </p:spPr>
        <p:txBody>
          <a:bodyPr>
            <a:normAutofit/>
          </a:bodyPr>
          <a:lstStyle/>
          <a:p>
            <a:r>
              <a:rPr lang="es-CO" sz="2700" b="1" dirty="0">
                <a:ln w="22225">
                  <a:solidFill>
                    <a:schemeClr val="accent2"/>
                  </a:solidFill>
                  <a:prstDash val="solid"/>
                </a:ln>
                <a:solidFill>
                  <a:schemeClr val="accent2">
                    <a:lumMod val="75000"/>
                  </a:schemeClr>
                </a:solidFill>
              </a:rPr>
              <a:t>VARIABLES</a:t>
            </a:r>
          </a:p>
        </p:txBody>
      </p:sp>
      <p:pic>
        <p:nvPicPr>
          <p:cNvPr id="2" name="Imagen 1"/>
          <p:cNvPicPr>
            <a:picLocks noChangeAspect="1"/>
          </p:cNvPicPr>
          <p:nvPr/>
        </p:nvPicPr>
        <p:blipFill>
          <a:blip r:embed="rId3"/>
          <a:stretch>
            <a:fillRect/>
          </a:stretch>
        </p:blipFill>
        <p:spPr>
          <a:xfrm>
            <a:off x="2800784" y="664884"/>
            <a:ext cx="6781501" cy="5926985"/>
          </a:xfrm>
          <a:prstGeom prst="rect">
            <a:avLst/>
          </a:prstGeom>
        </p:spPr>
      </p:pic>
    </p:spTree>
    <p:extLst>
      <p:ext uri="{BB962C8B-B14F-4D97-AF65-F5344CB8AC3E}">
        <p14:creationId xmlns="" xmlns:p14="http://schemas.microsoft.com/office/powerpoint/2010/main" val="3700862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9DE693D-D60D-4D41-BF66-2F81F6A230EE}"/>
              </a:ext>
            </a:extLst>
          </p:cNvPr>
          <p:cNvSpPr>
            <a:spLocks noGrp="1"/>
          </p:cNvSpPr>
          <p:nvPr>
            <p:ph type="title"/>
          </p:nvPr>
        </p:nvSpPr>
        <p:spPr>
          <a:xfrm>
            <a:off x="913773" y="0"/>
            <a:ext cx="10364451" cy="701970"/>
          </a:xfrm>
        </p:spPr>
        <p:txBody>
          <a:bodyPr>
            <a:normAutofit/>
          </a:bodyPr>
          <a:lstStyle/>
          <a:p>
            <a:r>
              <a:rPr lang="es-CO" sz="2700" b="1" dirty="0">
                <a:ln w="22225">
                  <a:solidFill>
                    <a:schemeClr val="accent2"/>
                  </a:solidFill>
                  <a:prstDash val="solid"/>
                </a:ln>
                <a:solidFill>
                  <a:schemeClr val="accent2">
                    <a:lumMod val="75000"/>
                  </a:schemeClr>
                </a:solidFill>
              </a:rPr>
              <a:t>VARIABLES</a:t>
            </a:r>
          </a:p>
        </p:txBody>
      </p:sp>
      <p:pic>
        <p:nvPicPr>
          <p:cNvPr id="2" name="Imagen 1"/>
          <p:cNvPicPr>
            <a:picLocks noChangeAspect="1"/>
          </p:cNvPicPr>
          <p:nvPr/>
        </p:nvPicPr>
        <p:blipFill>
          <a:blip r:embed="rId3"/>
          <a:stretch>
            <a:fillRect/>
          </a:stretch>
        </p:blipFill>
        <p:spPr>
          <a:xfrm>
            <a:off x="2705249" y="791570"/>
            <a:ext cx="6781501" cy="5813946"/>
          </a:xfrm>
          <a:prstGeom prst="rect">
            <a:avLst/>
          </a:prstGeom>
        </p:spPr>
      </p:pic>
    </p:spTree>
    <p:extLst>
      <p:ext uri="{BB962C8B-B14F-4D97-AF65-F5344CB8AC3E}">
        <p14:creationId xmlns="" xmlns:p14="http://schemas.microsoft.com/office/powerpoint/2010/main" val="24753762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9DE693D-D60D-4D41-BF66-2F81F6A230EE}"/>
              </a:ext>
            </a:extLst>
          </p:cNvPr>
          <p:cNvSpPr>
            <a:spLocks noGrp="1"/>
          </p:cNvSpPr>
          <p:nvPr>
            <p:ph type="title"/>
          </p:nvPr>
        </p:nvSpPr>
        <p:spPr>
          <a:xfrm>
            <a:off x="913773" y="0"/>
            <a:ext cx="10364451" cy="701970"/>
          </a:xfrm>
        </p:spPr>
        <p:txBody>
          <a:bodyPr>
            <a:normAutofit/>
          </a:bodyPr>
          <a:lstStyle/>
          <a:p>
            <a:r>
              <a:rPr lang="es-CO" sz="2700" b="1" dirty="0">
                <a:ln w="22225">
                  <a:solidFill>
                    <a:schemeClr val="accent2"/>
                  </a:solidFill>
                  <a:prstDash val="solid"/>
                </a:ln>
                <a:solidFill>
                  <a:schemeClr val="accent2">
                    <a:lumMod val="75000"/>
                  </a:schemeClr>
                </a:solidFill>
              </a:rPr>
              <a:t>VARIABLES</a:t>
            </a:r>
          </a:p>
        </p:txBody>
      </p:sp>
      <p:pic>
        <p:nvPicPr>
          <p:cNvPr id="3" name="Imagen 2"/>
          <p:cNvPicPr>
            <a:picLocks noChangeAspect="1"/>
          </p:cNvPicPr>
          <p:nvPr/>
        </p:nvPicPr>
        <p:blipFill>
          <a:blip r:embed="rId3"/>
          <a:stretch>
            <a:fillRect/>
          </a:stretch>
        </p:blipFill>
        <p:spPr>
          <a:xfrm>
            <a:off x="2483842" y="540854"/>
            <a:ext cx="7306201" cy="6146549"/>
          </a:xfrm>
          <a:prstGeom prst="rect">
            <a:avLst/>
          </a:prstGeom>
        </p:spPr>
      </p:pic>
    </p:spTree>
    <p:extLst>
      <p:ext uri="{BB962C8B-B14F-4D97-AF65-F5344CB8AC3E}">
        <p14:creationId xmlns="" xmlns:p14="http://schemas.microsoft.com/office/powerpoint/2010/main" val="745888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9DE693D-D60D-4D41-BF66-2F81F6A230EE}"/>
              </a:ext>
            </a:extLst>
          </p:cNvPr>
          <p:cNvSpPr>
            <a:spLocks noGrp="1"/>
          </p:cNvSpPr>
          <p:nvPr>
            <p:ph type="title"/>
          </p:nvPr>
        </p:nvSpPr>
        <p:spPr>
          <a:xfrm>
            <a:off x="913775" y="191069"/>
            <a:ext cx="10364451" cy="655091"/>
          </a:xfrm>
        </p:spPr>
        <p:txBody>
          <a:bodyPr>
            <a:normAutofit/>
          </a:bodyPr>
          <a:lstStyle/>
          <a:p>
            <a:r>
              <a:rPr lang="es-CO" sz="2700" b="1" dirty="0" smtClean="0">
                <a:ln w="22225">
                  <a:solidFill>
                    <a:schemeClr val="accent2"/>
                  </a:solidFill>
                  <a:prstDash val="solid"/>
                </a:ln>
                <a:solidFill>
                  <a:schemeClr val="accent2">
                    <a:lumMod val="75000"/>
                  </a:schemeClr>
                </a:solidFill>
              </a:rPr>
              <a:t>EJEMPLOS DE ERRORES</a:t>
            </a:r>
            <a:endParaRPr lang="es-CO" sz="2700" b="1" dirty="0">
              <a:ln w="22225">
                <a:solidFill>
                  <a:schemeClr val="accent2"/>
                </a:solidFill>
                <a:prstDash val="solid"/>
              </a:ln>
              <a:solidFill>
                <a:schemeClr val="accent2">
                  <a:lumMod val="75000"/>
                </a:schemeClr>
              </a:solidFill>
            </a:endParaRPr>
          </a:p>
        </p:txBody>
      </p:sp>
      <p:sp>
        <p:nvSpPr>
          <p:cNvPr id="3" name="2 Marcador de contenido"/>
          <p:cNvSpPr>
            <a:spLocks noGrp="1"/>
          </p:cNvSpPr>
          <p:nvPr>
            <p:ph sz="quarter" idx="13"/>
          </p:nvPr>
        </p:nvSpPr>
        <p:spPr>
          <a:xfrm>
            <a:off x="913774" y="709684"/>
            <a:ext cx="10363826" cy="5049671"/>
          </a:xfrm>
        </p:spPr>
        <p:txBody>
          <a:bodyPr>
            <a:normAutofit fontScale="25000" lnSpcReduction="20000"/>
          </a:bodyPr>
          <a:lstStyle/>
          <a:p>
            <a:endParaRPr lang="es-CO" sz="3600" dirty="0" smtClean="0"/>
          </a:p>
          <a:p>
            <a:pPr lvl="0"/>
            <a:r>
              <a:rPr lang="es-CO" sz="9600" dirty="0" smtClean="0"/>
              <a:t>Tipo de errores:</a:t>
            </a:r>
          </a:p>
          <a:p>
            <a:pPr lvl="0">
              <a:buNone/>
            </a:pPr>
            <a:r>
              <a:rPr lang="es-CO" sz="9600" u="sng" dirty="0" smtClean="0"/>
              <a:t>De tipo Administrativo</a:t>
            </a:r>
            <a:r>
              <a:rPr lang="es-CO" sz="9600" dirty="0" smtClean="0"/>
              <a:t>: el nombre del archivo no corresponde, denominación incorrecta,  formato de fecha, registro de control (total de registros), espacios en blanco, fechas de corte no corresponde.</a:t>
            </a:r>
          </a:p>
          <a:p>
            <a:r>
              <a:rPr lang="es-CO" sz="9600" dirty="0" smtClean="0"/>
              <a:t>Muestra la línea- columna-descripción del error.</a:t>
            </a:r>
          </a:p>
          <a:p>
            <a:pPr lvl="0">
              <a:buNone/>
            </a:pPr>
            <a:r>
              <a:rPr lang="es-CO" sz="9600" u="sng" dirty="0" smtClean="0"/>
              <a:t>De Coherencia</a:t>
            </a:r>
            <a:r>
              <a:rPr lang="es-CO" sz="9600" u="sng" dirty="0" smtClean="0"/>
              <a:t>:</a:t>
            </a:r>
          </a:p>
          <a:p>
            <a:pPr lvl="0"/>
            <a:r>
              <a:rPr lang="es-CO" sz="9600" dirty="0" smtClean="0"/>
              <a:t>Si registra en la variable 21 obesidad la talla y el peso debe ser IMC mayor o igual a 30.</a:t>
            </a:r>
          </a:p>
          <a:p>
            <a:pPr lvl="0"/>
            <a:r>
              <a:rPr lang="es-CO" sz="9600" dirty="0" smtClean="0"/>
              <a:t>Si registra Masculino para  gestantes, citología mamografía etc.</a:t>
            </a:r>
          </a:p>
          <a:p>
            <a:pPr lvl="0"/>
            <a:r>
              <a:rPr lang="es-CO" sz="9600" dirty="0" smtClean="0"/>
              <a:t>si registra  Hipotiroidismo debe ser menor de 36 meses.</a:t>
            </a:r>
          </a:p>
          <a:p>
            <a:pPr lvl="0"/>
            <a:r>
              <a:rPr lang="es-CO" sz="9600" dirty="0" smtClean="0"/>
              <a:t>Si registra </a:t>
            </a:r>
            <a:r>
              <a:rPr lang="es-CO" sz="9600" dirty="0" err="1" smtClean="0"/>
              <a:t>CyD</a:t>
            </a:r>
            <a:r>
              <a:rPr lang="es-CO" sz="9600" dirty="0" smtClean="0"/>
              <a:t> menor de 10 años.</a:t>
            </a:r>
          </a:p>
          <a:p>
            <a:pPr lvl="0"/>
            <a:r>
              <a:rPr lang="es-CO" sz="9600" dirty="0" smtClean="0"/>
              <a:t>Fecha mayor de cohorte. </a:t>
            </a:r>
          </a:p>
          <a:p>
            <a:endParaRPr lang="es-CO" dirty="0" smtClean="0"/>
          </a:p>
          <a:p>
            <a:endParaRPr lang="es-CO" dirty="0" smtClean="0"/>
          </a:p>
          <a:p>
            <a:endParaRPr lang="es-CO" dirty="0"/>
          </a:p>
        </p:txBody>
      </p:sp>
    </p:spTree>
    <p:extLst>
      <p:ext uri="{BB962C8B-B14F-4D97-AF65-F5344CB8AC3E}">
        <p14:creationId xmlns="" xmlns:p14="http://schemas.microsoft.com/office/powerpoint/2010/main" val="3101941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47D4ED-C39B-4BA1-B1C0-B90EC38DD20B}"/>
              </a:ext>
            </a:extLst>
          </p:cNvPr>
          <p:cNvSpPr>
            <a:spLocks noGrp="1"/>
          </p:cNvSpPr>
          <p:nvPr>
            <p:ph type="title"/>
          </p:nvPr>
        </p:nvSpPr>
        <p:spPr>
          <a:xfrm>
            <a:off x="913775" y="618518"/>
            <a:ext cx="10364451" cy="547674"/>
          </a:xfrm>
        </p:spPr>
        <p:txBody>
          <a:bodyPr>
            <a:normAutofit/>
          </a:bodyPr>
          <a:lstStyle/>
          <a:p>
            <a:r>
              <a:rPr lang="es-CO" sz="2700" b="1" dirty="0">
                <a:ln w="22225">
                  <a:solidFill>
                    <a:schemeClr val="accent2"/>
                  </a:solidFill>
                  <a:prstDash val="solid"/>
                </a:ln>
                <a:solidFill>
                  <a:schemeClr val="accent2">
                    <a:lumMod val="75000"/>
                  </a:schemeClr>
                </a:solidFill>
              </a:rPr>
              <a:t>RECOMENDACIONES</a:t>
            </a:r>
          </a:p>
        </p:txBody>
      </p:sp>
      <p:sp>
        <p:nvSpPr>
          <p:cNvPr id="5" name="Rectángulo 1"/>
          <p:cNvSpPr/>
          <p:nvPr/>
        </p:nvSpPr>
        <p:spPr>
          <a:xfrm>
            <a:off x="663878" y="1465492"/>
            <a:ext cx="10863618" cy="3785652"/>
          </a:xfrm>
          <a:prstGeom prst="rect">
            <a:avLst/>
          </a:prstGeom>
        </p:spPr>
        <p:txBody>
          <a:bodyPr wrap="square">
            <a:spAutoFit/>
          </a:bodyPr>
          <a:lstStyle/>
          <a:p>
            <a:pPr marL="514350" indent="-514350" algn="just">
              <a:buFont typeface="Arial" pitchFamily="34" charset="0"/>
              <a:buChar char="•"/>
            </a:pPr>
            <a:r>
              <a:rPr lang="es-CO" sz="2400" dirty="0"/>
              <a:t>Definir al interior de cada IPS  el procedimiento que garantice la recolección y reporte de la información.</a:t>
            </a:r>
          </a:p>
          <a:p>
            <a:pPr marL="514350" indent="-514350" algn="just">
              <a:buFont typeface="Arial" pitchFamily="34" charset="0"/>
              <a:buChar char="•"/>
            </a:pPr>
            <a:endParaRPr lang="es-CO" sz="2400" dirty="0"/>
          </a:p>
          <a:p>
            <a:pPr marL="514350" indent="-514350" algn="just">
              <a:buFont typeface="Arial" pitchFamily="34" charset="0"/>
              <a:buChar char="•"/>
            </a:pPr>
            <a:r>
              <a:rPr lang="es-CO" sz="2400" dirty="0"/>
              <a:t>Cada IPS debe conformar un equipo para capturar, consolidar y enviar los datos  correspondientes a la prestación de los servicios según resolución.</a:t>
            </a:r>
          </a:p>
          <a:p>
            <a:pPr marL="514350" indent="-514350" algn="just">
              <a:buFont typeface="Arial" pitchFamily="34" charset="0"/>
              <a:buChar char="•"/>
            </a:pPr>
            <a:endParaRPr lang="es-CO" sz="2400" dirty="0"/>
          </a:p>
          <a:p>
            <a:pPr marL="514350" indent="-514350" algn="just">
              <a:buFont typeface="Arial" pitchFamily="34" charset="0"/>
              <a:buChar char="•"/>
            </a:pPr>
            <a:r>
              <a:rPr lang="es-CO" sz="2400" dirty="0"/>
              <a:t>Capacitación al personal de las Unidades prestadoras de servicios.</a:t>
            </a:r>
          </a:p>
          <a:p>
            <a:pPr marL="514350" indent="-514350" algn="just">
              <a:buFont typeface="Arial" pitchFamily="34" charset="0"/>
              <a:buChar char="•"/>
            </a:pPr>
            <a:endParaRPr lang="es-CO" sz="2400" dirty="0"/>
          </a:p>
          <a:p>
            <a:pPr marL="514350" indent="-514350" algn="just">
              <a:buFont typeface="Arial" pitchFamily="34" charset="0"/>
              <a:buChar char="•"/>
            </a:pPr>
            <a:r>
              <a:rPr lang="es-ES" sz="2400" dirty="0"/>
              <a:t>Verificar la calidad y confiabilidad de la información, y  cargarla según  lo acordado con la EAPB- DTS o DMS.</a:t>
            </a:r>
            <a:endParaRPr lang="es-CO" sz="2400" dirty="0"/>
          </a:p>
        </p:txBody>
      </p:sp>
    </p:spTree>
    <p:extLst>
      <p:ext uri="{BB962C8B-B14F-4D97-AF65-F5344CB8AC3E}">
        <p14:creationId xmlns="" xmlns:p14="http://schemas.microsoft.com/office/powerpoint/2010/main" val="2599114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Elipse"/>
          <p:cNvSpPr/>
          <p:nvPr/>
        </p:nvSpPr>
        <p:spPr>
          <a:xfrm>
            <a:off x="5792578" y="3403151"/>
            <a:ext cx="4464496" cy="88226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 name="13 Grupo"/>
          <p:cNvGrpSpPr/>
          <p:nvPr/>
        </p:nvGrpSpPr>
        <p:grpSpPr>
          <a:xfrm>
            <a:off x="1099931" y="2160731"/>
            <a:ext cx="4682422" cy="4306329"/>
            <a:chOff x="2000234" y="1714488"/>
            <a:chExt cx="5286412" cy="4643470"/>
          </a:xfrm>
        </p:grpSpPr>
        <p:grpSp>
          <p:nvGrpSpPr>
            <p:cNvPr id="5" name="17 Grupo"/>
            <p:cNvGrpSpPr/>
            <p:nvPr/>
          </p:nvGrpSpPr>
          <p:grpSpPr>
            <a:xfrm rot="5400000">
              <a:off x="2891023" y="1875506"/>
              <a:ext cx="3888432" cy="3616930"/>
              <a:chOff x="1835696" y="1340768"/>
              <a:chExt cx="3888432" cy="3616930"/>
            </a:xfrm>
          </p:grpSpPr>
          <p:sp>
            <p:nvSpPr>
              <p:cNvPr id="9" name="Rectángulo 2"/>
              <p:cNvSpPr/>
              <p:nvPr/>
            </p:nvSpPr>
            <p:spPr>
              <a:xfrm>
                <a:off x="1835696" y="1340768"/>
                <a:ext cx="432048" cy="3600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solidFill>
                      <a:schemeClr val="tx2"/>
                    </a:solidFill>
                  </a:rPr>
                  <a:t>Salud Ambiental</a:t>
                </a:r>
              </a:p>
            </p:txBody>
          </p:sp>
          <p:sp>
            <p:nvSpPr>
              <p:cNvPr id="10" name="Rectángulo 5"/>
              <p:cNvSpPr/>
              <p:nvPr/>
            </p:nvSpPr>
            <p:spPr>
              <a:xfrm>
                <a:off x="2357422" y="1357298"/>
                <a:ext cx="432048" cy="3600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900" b="1" dirty="0"/>
                  <a:t> </a:t>
                </a:r>
                <a:endParaRPr lang="es-CO" sz="900" b="1" dirty="0"/>
              </a:p>
              <a:p>
                <a:pPr lvl="0" algn="ctr"/>
                <a:r>
                  <a:rPr lang="es-CO" sz="900" b="1" i="1" dirty="0">
                    <a:solidFill>
                      <a:schemeClr val="tx2"/>
                    </a:solidFill>
                  </a:rPr>
                  <a:t>Sexualidad y derechos sexuales y reproductivo</a:t>
                </a:r>
              </a:p>
            </p:txBody>
          </p:sp>
          <p:sp>
            <p:nvSpPr>
              <p:cNvPr id="11" name="Rectángulo 9"/>
              <p:cNvSpPr/>
              <p:nvPr/>
            </p:nvSpPr>
            <p:spPr>
              <a:xfrm>
                <a:off x="2843808" y="1340768"/>
                <a:ext cx="432048" cy="3600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solidFill>
                      <a:schemeClr val="tx2"/>
                    </a:solidFill>
                  </a:rPr>
                  <a:t>convivencia social y salud mental</a:t>
                </a:r>
              </a:p>
            </p:txBody>
          </p:sp>
          <p:sp>
            <p:nvSpPr>
              <p:cNvPr id="12" name="Rectángulo 11"/>
              <p:cNvSpPr/>
              <p:nvPr/>
            </p:nvSpPr>
            <p:spPr>
              <a:xfrm>
                <a:off x="3347864" y="1340768"/>
                <a:ext cx="432048" cy="3600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solidFill>
                      <a:schemeClr val="tx2"/>
                    </a:solidFill>
                  </a:rPr>
                  <a:t>Seguridad alimentaria y nutricional</a:t>
                </a:r>
              </a:p>
            </p:txBody>
          </p:sp>
          <p:sp>
            <p:nvSpPr>
              <p:cNvPr id="13" name="Rectángulo 12"/>
              <p:cNvSpPr/>
              <p:nvPr/>
            </p:nvSpPr>
            <p:spPr>
              <a:xfrm>
                <a:off x="3851920" y="1340768"/>
                <a:ext cx="432048" cy="3600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t>Salud y ámbito laboral</a:t>
                </a:r>
              </a:p>
            </p:txBody>
          </p:sp>
          <p:sp>
            <p:nvSpPr>
              <p:cNvPr id="14" name="Rectángulo 13"/>
              <p:cNvSpPr/>
              <p:nvPr/>
            </p:nvSpPr>
            <p:spPr>
              <a:xfrm>
                <a:off x="4355976" y="1340768"/>
                <a:ext cx="648072" cy="3600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t>Vida saludable y condiciones crónicas</a:t>
                </a:r>
              </a:p>
            </p:txBody>
          </p:sp>
          <p:sp>
            <p:nvSpPr>
              <p:cNvPr id="15" name="Rectángulo 14"/>
              <p:cNvSpPr/>
              <p:nvPr/>
            </p:nvSpPr>
            <p:spPr>
              <a:xfrm>
                <a:off x="5076056" y="1340768"/>
                <a:ext cx="648072" cy="3600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t>Vida saludable y enfermedades  Transmisibles</a:t>
                </a:r>
              </a:p>
            </p:txBody>
          </p:sp>
        </p:grpSp>
        <p:sp>
          <p:nvSpPr>
            <p:cNvPr id="6" name="Rectángulo 15"/>
            <p:cNvSpPr/>
            <p:nvPr/>
          </p:nvSpPr>
          <p:spPr>
            <a:xfrm rot="5400000">
              <a:off x="4519468" y="4162283"/>
              <a:ext cx="648072" cy="3600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ES" sz="1050" dirty="0"/>
                <a:t> </a:t>
              </a:r>
              <a:endParaRPr lang="es-CO" sz="1050" dirty="0"/>
            </a:p>
            <a:p>
              <a:pPr lvl="0" algn="ctr"/>
              <a:r>
                <a:rPr lang="es-CO" sz="1050" i="1" dirty="0"/>
                <a:t>Salud en emergencias y desastres</a:t>
              </a:r>
            </a:p>
          </p:txBody>
        </p:sp>
        <p:sp>
          <p:nvSpPr>
            <p:cNvPr id="7" name="Rectángulo 3"/>
            <p:cNvSpPr/>
            <p:nvPr/>
          </p:nvSpPr>
          <p:spPr>
            <a:xfrm rot="16200000">
              <a:off x="214284" y="3500438"/>
              <a:ext cx="4643470" cy="1071569"/>
            </a:xfrm>
            <a:prstGeom prst="rect">
              <a:avLst/>
            </a:prstGeom>
            <a:solidFill>
              <a:schemeClr val="accent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b="1" dirty="0">
                  <a:solidFill>
                    <a:sysClr val="windowText" lastClr="000000"/>
                  </a:solidFill>
                </a:rPr>
                <a:t>Poblaciones de mayor vulnerabilidad</a:t>
              </a:r>
            </a:p>
            <a:p>
              <a:pPr algn="ctr"/>
              <a:r>
                <a:rPr lang="es-CO" sz="1050" b="1" dirty="0">
                  <a:solidFill>
                    <a:sysClr val="windowText" lastClr="000000"/>
                  </a:solidFill>
                </a:rPr>
                <a:t> (infancia y adolescencia /Vejez/victimas/discapacidad/étnicos)</a:t>
              </a:r>
            </a:p>
          </p:txBody>
        </p:sp>
        <p:sp>
          <p:nvSpPr>
            <p:cNvPr id="8" name="Rectángulo 16"/>
            <p:cNvSpPr/>
            <p:nvPr/>
          </p:nvSpPr>
          <p:spPr>
            <a:xfrm rot="16200000">
              <a:off x="4607721" y="3679033"/>
              <a:ext cx="4643470" cy="714380"/>
            </a:xfrm>
            <a:prstGeom prst="rect">
              <a:avLst/>
            </a:prstGeom>
            <a:solidFill>
              <a:schemeClr val="accent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b="1" dirty="0">
                  <a:solidFill>
                    <a:schemeClr val="tx1"/>
                  </a:solidFill>
                </a:rPr>
                <a:t>Autoridad Sanitaria</a:t>
              </a:r>
            </a:p>
          </p:txBody>
        </p:sp>
      </p:grpSp>
      <p:sp>
        <p:nvSpPr>
          <p:cNvPr id="16" name="15 Llamada con línea 2 (borde y barra de énfasis)"/>
          <p:cNvSpPr/>
          <p:nvPr/>
        </p:nvSpPr>
        <p:spPr>
          <a:xfrm>
            <a:off x="6596066" y="2558400"/>
            <a:ext cx="2857520" cy="714380"/>
          </a:xfrm>
          <a:prstGeom prst="accentBorderCallout2">
            <a:avLst>
              <a:gd name="adj1" fmla="val 18750"/>
              <a:gd name="adj2" fmla="val -8333"/>
              <a:gd name="adj3" fmla="val 18750"/>
              <a:gd name="adj4" fmla="val -16667"/>
              <a:gd name="adj5" fmla="val 126076"/>
              <a:gd name="adj6" fmla="val -33392"/>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endParaRPr lang="es-MX" b="1" dirty="0"/>
          </a:p>
          <a:p>
            <a:pPr lvl="0" algn="ctr"/>
            <a:r>
              <a:rPr lang="es-MX" b="1" dirty="0"/>
              <a:t>Línea operativa 1</a:t>
            </a:r>
          </a:p>
          <a:p>
            <a:pPr lvl="0" algn="ctr"/>
            <a:r>
              <a:rPr lang="es-MX" dirty="0"/>
              <a:t> Promoción de la salud </a:t>
            </a:r>
            <a:endParaRPr lang="es-CO" dirty="0"/>
          </a:p>
          <a:p>
            <a:pPr algn="ctr"/>
            <a:endParaRPr lang="es-CO" dirty="0"/>
          </a:p>
        </p:txBody>
      </p:sp>
      <p:sp>
        <p:nvSpPr>
          <p:cNvPr id="17" name="16 Llamada con línea 2 (borde y barra de énfasis)"/>
          <p:cNvSpPr/>
          <p:nvPr/>
        </p:nvSpPr>
        <p:spPr>
          <a:xfrm>
            <a:off x="6596066" y="3487094"/>
            <a:ext cx="2786082" cy="714380"/>
          </a:xfrm>
          <a:prstGeom prst="accentBorderCallout2">
            <a:avLst>
              <a:gd name="adj1" fmla="val 18750"/>
              <a:gd name="adj2" fmla="val -8333"/>
              <a:gd name="adj3" fmla="val 18750"/>
              <a:gd name="adj4" fmla="val -16667"/>
              <a:gd name="adj5" fmla="val 19409"/>
              <a:gd name="adj6" fmla="val -3686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b="1" dirty="0"/>
              <a:t>Línea operativa 2</a:t>
            </a:r>
            <a:endParaRPr lang="es-MX" dirty="0"/>
          </a:p>
          <a:p>
            <a:pPr lvl="0" algn="ctr"/>
            <a:r>
              <a:rPr lang="es-MX" dirty="0"/>
              <a:t>Gestión del riesgo en salud</a:t>
            </a:r>
            <a:endParaRPr lang="es-CO" dirty="0"/>
          </a:p>
        </p:txBody>
      </p:sp>
      <p:sp>
        <p:nvSpPr>
          <p:cNvPr id="18" name="17 Llamada con línea 2 (borde y barra de énfasis)"/>
          <p:cNvSpPr/>
          <p:nvPr/>
        </p:nvSpPr>
        <p:spPr>
          <a:xfrm>
            <a:off x="6596066" y="4415788"/>
            <a:ext cx="2786082" cy="714380"/>
          </a:xfrm>
          <a:prstGeom prst="accentBorderCallout2">
            <a:avLst>
              <a:gd name="adj1" fmla="val 18750"/>
              <a:gd name="adj2" fmla="val -8333"/>
              <a:gd name="adj3" fmla="val 18750"/>
              <a:gd name="adj4" fmla="val -16667"/>
              <a:gd name="adj5" fmla="val -65923"/>
              <a:gd name="adj6" fmla="val -3638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b="1" dirty="0"/>
              <a:t>Línea operativa 3</a:t>
            </a:r>
          </a:p>
          <a:p>
            <a:pPr lvl="0" algn="ctr"/>
            <a:r>
              <a:rPr lang="es-MX" dirty="0"/>
              <a:t>Gestión de la salud pública</a:t>
            </a:r>
            <a:endParaRPr lang="es-CO" dirty="0"/>
          </a:p>
        </p:txBody>
      </p:sp>
      <p:sp>
        <p:nvSpPr>
          <p:cNvPr id="19" name="18 CuadroTexto"/>
          <p:cNvSpPr txBox="1"/>
          <p:nvPr/>
        </p:nvSpPr>
        <p:spPr>
          <a:xfrm>
            <a:off x="2095473" y="1266278"/>
            <a:ext cx="3340128"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CO" sz="1600" b="1" dirty="0"/>
              <a:t>Objetivos</a:t>
            </a:r>
          </a:p>
          <a:p>
            <a:r>
              <a:rPr lang="es-CO" sz="1600" b="1" dirty="0"/>
              <a:t>	  Metas </a:t>
            </a:r>
          </a:p>
          <a:p>
            <a:r>
              <a:rPr lang="es-CO" sz="1600" b="1" dirty="0"/>
              <a:t>		Estrategias </a:t>
            </a:r>
          </a:p>
        </p:txBody>
      </p:sp>
      <p:sp>
        <p:nvSpPr>
          <p:cNvPr id="20" name="19 Marco"/>
          <p:cNvSpPr/>
          <p:nvPr/>
        </p:nvSpPr>
        <p:spPr>
          <a:xfrm>
            <a:off x="6456040" y="5216426"/>
            <a:ext cx="3070694" cy="115212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a:p>
            <a:pPr algn="ctr"/>
            <a:r>
              <a:rPr lang="es-CO" dirty="0">
                <a:solidFill>
                  <a:schemeClr val="tx1"/>
                </a:solidFill>
              </a:rPr>
              <a:t>Actores</a:t>
            </a:r>
          </a:p>
          <a:p>
            <a:pPr algn="ctr"/>
            <a:r>
              <a:rPr lang="es-CO" dirty="0">
                <a:solidFill>
                  <a:schemeClr val="tx1"/>
                </a:solidFill>
              </a:rPr>
              <a:t>Recursos</a:t>
            </a:r>
          </a:p>
          <a:p>
            <a:pPr algn="ctr"/>
            <a:r>
              <a:rPr lang="es-CO" dirty="0">
                <a:solidFill>
                  <a:schemeClr val="tx1"/>
                </a:solidFill>
              </a:rPr>
              <a:t>Entradas intervenciones</a:t>
            </a:r>
          </a:p>
          <a:p>
            <a:pPr algn="ctr"/>
            <a:endParaRPr lang="es-CO" dirty="0">
              <a:solidFill>
                <a:schemeClr val="tx1"/>
              </a:solidFill>
            </a:endParaRPr>
          </a:p>
        </p:txBody>
      </p:sp>
      <p:sp>
        <p:nvSpPr>
          <p:cNvPr id="21" name="20 CuadroTexto"/>
          <p:cNvSpPr txBox="1"/>
          <p:nvPr/>
        </p:nvSpPr>
        <p:spPr>
          <a:xfrm>
            <a:off x="6168008" y="1976066"/>
            <a:ext cx="350046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b="1" dirty="0"/>
              <a:t>Intervenciones</a:t>
            </a:r>
          </a:p>
        </p:txBody>
      </p:sp>
      <p:sp>
        <p:nvSpPr>
          <p:cNvPr id="22" name="21 CuadroTexto"/>
          <p:cNvSpPr txBox="1"/>
          <p:nvPr/>
        </p:nvSpPr>
        <p:spPr>
          <a:xfrm>
            <a:off x="4439817" y="740603"/>
            <a:ext cx="3478423" cy="40011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CO" sz="2000" b="1" dirty="0">
                <a:latin typeface="Verdana" panose="020B0604030504040204" pitchFamily="34" charset="0"/>
                <a:ea typeface="Verdana" panose="020B0604030504040204" pitchFamily="34" charset="0"/>
                <a:cs typeface="Verdana" panose="020B0604030504040204" pitchFamily="34" charset="0"/>
              </a:rPr>
              <a:t>Planeación en salud</a:t>
            </a:r>
          </a:p>
        </p:txBody>
      </p:sp>
      <p:sp>
        <p:nvSpPr>
          <p:cNvPr id="23" name="22 CuadroTexto"/>
          <p:cNvSpPr txBox="1"/>
          <p:nvPr/>
        </p:nvSpPr>
        <p:spPr>
          <a:xfrm>
            <a:off x="409433" y="191629"/>
            <a:ext cx="11450471"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CO" sz="3200" b="1" dirty="0">
                <a:ln w="22225">
                  <a:solidFill>
                    <a:schemeClr val="accent2"/>
                  </a:solidFill>
                  <a:prstDash val="solid"/>
                </a:ln>
                <a:solidFill>
                  <a:schemeClr val="accent2">
                    <a:lumMod val="75000"/>
                  </a:schemeClr>
                </a:solidFill>
                <a:latin typeface="+mj-lt"/>
                <a:ea typeface="+mj-ea"/>
                <a:cs typeface="+mj-cs"/>
              </a:rPr>
              <a:t>Descripción de la necesidad</a:t>
            </a:r>
          </a:p>
        </p:txBody>
      </p:sp>
    </p:spTree>
    <p:extLst>
      <p:ext uri="{BB962C8B-B14F-4D97-AF65-F5344CB8AC3E}">
        <p14:creationId xmlns="" xmlns:p14="http://schemas.microsoft.com/office/powerpoint/2010/main" val="2589126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3775" y="1555845"/>
            <a:ext cx="10364451" cy="3138985"/>
          </a:xfrm>
        </p:spPr>
        <p:txBody>
          <a:bodyPr>
            <a:normAutofit/>
          </a:bodyPr>
          <a:lstStyle/>
          <a:p>
            <a:r>
              <a:rPr lang="es-CO" sz="4800" i="1" dirty="0" smtClean="0">
                <a:latin typeface="Arial" pitchFamily="34" charset="0"/>
                <a:cs typeface="Arial" pitchFamily="34" charset="0"/>
              </a:rPr>
              <a:t>Taller </a:t>
            </a:r>
            <a:endParaRPr lang="es-CO" sz="4800" i="1" dirty="0">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GRACIAS"/>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9851"/>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a:spLocks noGrp="1"/>
          </p:cNvSpPr>
          <p:nvPr>
            <p:ph type="title"/>
          </p:nvPr>
        </p:nvSpPr>
        <p:spPr>
          <a:xfrm>
            <a:off x="204716" y="181789"/>
            <a:ext cx="11518711" cy="1596177"/>
          </a:xfrm>
        </p:spPr>
        <p:txBody>
          <a:bodyPr>
            <a:normAutofit fontScale="90000"/>
          </a:bodyPr>
          <a:lstStyle/>
          <a:p>
            <a:r>
              <a:rPr lang="es-CO" dirty="0">
                <a:latin typeface="MV Boli" panose="02000500030200090000" pitchFamily="2" charset="0"/>
                <a:cs typeface="MV Boli" panose="02000500030200090000" pitchFamily="2" charset="0"/>
              </a:rPr>
              <a:t>“Ya no estamos en la era de la información. Estamos en la era de la gestión de la información.” </a:t>
            </a:r>
            <a:br>
              <a:rPr lang="es-CO" dirty="0">
                <a:latin typeface="MV Boli" panose="02000500030200090000" pitchFamily="2" charset="0"/>
                <a:cs typeface="MV Boli" panose="02000500030200090000" pitchFamily="2" charset="0"/>
              </a:rPr>
            </a:br>
            <a:r>
              <a:rPr lang="es-CO" dirty="0">
                <a:latin typeface="MV Boli" panose="02000500030200090000" pitchFamily="2" charset="0"/>
                <a:cs typeface="MV Boli" panose="02000500030200090000" pitchFamily="2" charset="0"/>
              </a:rPr>
              <a:t>Chris </a:t>
            </a:r>
            <a:r>
              <a:rPr lang="es-CO" dirty="0" err="1">
                <a:latin typeface="MV Boli" panose="02000500030200090000" pitchFamily="2" charset="0"/>
                <a:cs typeface="MV Boli" panose="02000500030200090000" pitchFamily="2" charset="0"/>
              </a:rPr>
              <a:t>Hardwick</a:t>
            </a:r>
            <a:r>
              <a:rPr lang="es-CO" dirty="0">
                <a:latin typeface="MV Boli" panose="02000500030200090000" pitchFamily="2" charset="0"/>
                <a:cs typeface="MV Boli" panose="02000500030200090000" pitchFamily="2" charset="0"/>
              </a:rPr>
              <a:t>, actor</a:t>
            </a:r>
            <a:r>
              <a:rPr lang="es-CO" dirty="0" smtClean="0">
                <a:latin typeface="MV Boli" panose="02000500030200090000" pitchFamily="2" charset="0"/>
                <a:cs typeface="MV Boli" panose="02000500030200090000" pitchFamily="2" charset="0"/>
              </a:rPr>
              <a:t>.</a:t>
            </a:r>
            <a:endParaRPr lang="es-CO" dirty="0">
              <a:latin typeface="MV Boli" panose="02000500030200090000" pitchFamily="2" charset="0"/>
              <a:cs typeface="MV Boli" panose="02000500030200090000" pitchFamily="2" charset="0"/>
            </a:endParaRPr>
          </a:p>
        </p:txBody>
      </p:sp>
    </p:spTree>
    <p:extLst>
      <p:ext uri="{BB962C8B-B14F-4D97-AF65-F5344CB8AC3E}">
        <p14:creationId xmlns="" xmlns:p14="http://schemas.microsoft.com/office/powerpoint/2010/main" val="1716419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Elipse"/>
          <p:cNvSpPr/>
          <p:nvPr/>
        </p:nvSpPr>
        <p:spPr>
          <a:xfrm>
            <a:off x="2109910" y="3357563"/>
            <a:ext cx="3526112" cy="108716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Llamada con línea 2 (borde y barra de énfasis)"/>
          <p:cNvSpPr/>
          <p:nvPr/>
        </p:nvSpPr>
        <p:spPr>
          <a:xfrm>
            <a:off x="2563618" y="2288844"/>
            <a:ext cx="2857520" cy="714380"/>
          </a:xfrm>
          <a:prstGeom prst="accentBorderCallout2">
            <a:avLst>
              <a:gd name="adj1" fmla="val 18750"/>
              <a:gd name="adj2" fmla="val -8333"/>
              <a:gd name="adj3" fmla="val 18750"/>
              <a:gd name="adj4" fmla="val -16667"/>
              <a:gd name="adj5" fmla="val 202876"/>
              <a:gd name="adj6" fmla="val -33392"/>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endParaRPr lang="es-MX" b="1" dirty="0"/>
          </a:p>
          <a:p>
            <a:pPr lvl="0" algn="ctr"/>
            <a:r>
              <a:rPr lang="es-MX" b="1" dirty="0"/>
              <a:t>Línea operativa 1</a:t>
            </a:r>
          </a:p>
          <a:p>
            <a:pPr lvl="0" algn="ctr"/>
            <a:r>
              <a:rPr lang="es-MX" dirty="0"/>
              <a:t> Promoción de la salud </a:t>
            </a:r>
            <a:endParaRPr lang="es-CO" dirty="0"/>
          </a:p>
          <a:p>
            <a:pPr algn="ctr"/>
            <a:endParaRPr lang="es-CO" dirty="0"/>
          </a:p>
        </p:txBody>
      </p:sp>
      <p:sp>
        <p:nvSpPr>
          <p:cNvPr id="3" name="2 Llamada con línea 2 (borde y barra de énfasis)"/>
          <p:cNvSpPr/>
          <p:nvPr/>
        </p:nvSpPr>
        <p:spPr>
          <a:xfrm>
            <a:off x="2635056" y="3573016"/>
            <a:ext cx="2786082" cy="714380"/>
          </a:xfrm>
          <a:prstGeom prst="accentBorderCallout2">
            <a:avLst>
              <a:gd name="adj1" fmla="val 18750"/>
              <a:gd name="adj2" fmla="val -8333"/>
              <a:gd name="adj3" fmla="val 18750"/>
              <a:gd name="adj4" fmla="val -16667"/>
              <a:gd name="adj5" fmla="val 19409"/>
              <a:gd name="adj6" fmla="val -3686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b="1" dirty="0"/>
              <a:t>Línea operativa 2</a:t>
            </a:r>
            <a:endParaRPr lang="es-MX" dirty="0"/>
          </a:p>
          <a:p>
            <a:pPr lvl="0" algn="ctr"/>
            <a:r>
              <a:rPr lang="es-MX" dirty="0"/>
              <a:t>Gestión del riesgo en salud</a:t>
            </a:r>
            <a:endParaRPr lang="es-CO" dirty="0"/>
          </a:p>
        </p:txBody>
      </p:sp>
      <p:sp>
        <p:nvSpPr>
          <p:cNvPr id="4" name="3 Llamada con línea 2 (borde y barra de énfasis)"/>
          <p:cNvSpPr/>
          <p:nvPr/>
        </p:nvSpPr>
        <p:spPr>
          <a:xfrm>
            <a:off x="2563618" y="5378916"/>
            <a:ext cx="2786082" cy="714380"/>
          </a:xfrm>
          <a:prstGeom prst="accentBorderCallout2">
            <a:avLst>
              <a:gd name="adj1" fmla="val 18750"/>
              <a:gd name="adj2" fmla="val -8333"/>
              <a:gd name="adj3" fmla="val 18750"/>
              <a:gd name="adj4" fmla="val -16667"/>
              <a:gd name="adj5" fmla="val -241922"/>
              <a:gd name="adj6" fmla="val -3392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b="1" dirty="0"/>
              <a:t>Línea operativa 3</a:t>
            </a:r>
          </a:p>
          <a:p>
            <a:pPr lvl="0" algn="ctr"/>
            <a:r>
              <a:rPr lang="es-MX" dirty="0"/>
              <a:t>Gestión de la salud pública</a:t>
            </a:r>
            <a:endParaRPr lang="es-CO" dirty="0"/>
          </a:p>
        </p:txBody>
      </p:sp>
      <p:sp>
        <p:nvSpPr>
          <p:cNvPr id="5" name="4 CuadroTexto"/>
          <p:cNvSpPr txBox="1"/>
          <p:nvPr/>
        </p:nvSpPr>
        <p:spPr>
          <a:xfrm>
            <a:off x="2135560" y="1691516"/>
            <a:ext cx="350046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b="1" dirty="0"/>
              <a:t>Intervenciones</a:t>
            </a:r>
          </a:p>
        </p:txBody>
      </p:sp>
      <p:grpSp>
        <p:nvGrpSpPr>
          <p:cNvPr id="6" name="Grupo 2"/>
          <p:cNvGrpSpPr/>
          <p:nvPr/>
        </p:nvGrpSpPr>
        <p:grpSpPr>
          <a:xfrm>
            <a:off x="5494286" y="2295334"/>
            <a:ext cx="4418138" cy="784475"/>
            <a:chOff x="3970286" y="2568324"/>
            <a:chExt cx="4418138" cy="784475"/>
          </a:xfrm>
        </p:grpSpPr>
        <p:sp>
          <p:nvSpPr>
            <p:cNvPr id="7" name="Abrir llave 4"/>
            <p:cNvSpPr/>
            <p:nvPr/>
          </p:nvSpPr>
          <p:spPr>
            <a:xfrm>
              <a:off x="3970286" y="2568324"/>
              <a:ext cx="673722" cy="784475"/>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CuadroTexto 5"/>
            <p:cNvSpPr txBox="1"/>
            <p:nvPr/>
          </p:nvSpPr>
          <p:spPr>
            <a:xfrm>
              <a:off x="4427984" y="2643182"/>
              <a:ext cx="3960440" cy="646331"/>
            </a:xfrm>
            <a:prstGeom prst="rect">
              <a:avLst/>
            </a:prstGeom>
            <a:noFill/>
          </p:spPr>
          <p:txBody>
            <a:bodyPr wrap="square" rtlCol="0">
              <a:spAutoFit/>
            </a:bodyPr>
            <a:lstStyle/>
            <a:p>
              <a:pPr marL="285750" indent="-285750">
                <a:buFont typeface="Arial" panose="020B0604020202020204" pitchFamily="34" charset="0"/>
                <a:buChar char="•"/>
              </a:pPr>
              <a:r>
                <a:rPr lang="es-CO" dirty="0"/>
                <a:t>Plan de Intervenciones Colectivas</a:t>
              </a:r>
            </a:p>
            <a:p>
              <a:pPr marL="285750" indent="-285750">
                <a:buFont typeface="Arial" panose="020B0604020202020204" pitchFamily="34" charset="0"/>
                <a:buChar char="•"/>
              </a:pPr>
              <a:r>
                <a:rPr lang="es-CO" dirty="0"/>
                <a:t>Plan Intervenciones Intersectoriales</a:t>
              </a:r>
            </a:p>
          </p:txBody>
        </p:sp>
      </p:grpSp>
      <p:grpSp>
        <p:nvGrpSpPr>
          <p:cNvPr id="9" name="Grupo 3"/>
          <p:cNvGrpSpPr/>
          <p:nvPr/>
        </p:nvGrpSpPr>
        <p:grpSpPr>
          <a:xfrm>
            <a:off x="5519936" y="3652638"/>
            <a:ext cx="4418138" cy="784475"/>
            <a:chOff x="3995936" y="3508621"/>
            <a:chExt cx="4418138" cy="784475"/>
          </a:xfrm>
        </p:grpSpPr>
        <p:sp>
          <p:nvSpPr>
            <p:cNvPr id="10" name="Abrir llave 25"/>
            <p:cNvSpPr/>
            <p:nvPr/>
          </p:nvSpPr>
          <p:spPr>
            <a:xfrm>
              <a:off x="3995936" y="3508621"/>
              <a:ext cx="673722" cy="784475"/>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1" name="CuadroTexto 30"/>
            <p:cNvSpPr txBox="1"/>
            <p:nvPr/>
          </p:nvSpPr>
          <p:spPr>
            <a:xfrm>
              <a:off x="4453634" y="3583479"/>
              <a:ext cx="3960440" cy="646331"/>
            </a:xfrm>
            <a:prstGeom prst="rect">
              <a:avLst/>
            </a:prstGeom>
            <a:noFill/>
          </p:spPr>
          <p:txBody>
            <a:bodyPr wrap="square" rtlCol="0">
              <a:spAutoFit/>
            </a:bodyPr>
            <a:lstStyle/>
            <a:p>
              <a:pPr marL="285750" indent="-285750">
                <a:buFont typeface="Arial" panose="020B0604020202020204" pitchFamily="34" charset="0"/>
                <a:buChar char="•"/>
              </a:pPr>
              <a:r>
                <a:rPr lang="es-CO" dirty="0"/>
                <a:t>Plan de Intervenciones Individuales</a:t>
              </a:r>
            </a:p>
            <a:p>
              <a:r>
                <a:rPr lang="es-CO" dirty="0"/>
                <a:t>     (sumatoria territorial y por EPS)</a:t>
              </a:r>
            </a:p>
          </p:txBody>
        </p:sp>
      </p:grpSp>
      <p:grpSp>
        <p:nvGrpSpPr>
          <p:cNvPr id="12" name="Grupo 6"/>
          <p:cNvGrpSpPr/>
          <p:nvPr/>
        </p:nvGrpSpPr>
        <p:grpSpPr>
          <a:xfrm>
            <a:off x="5519936" y="4859190"/>
            <a:ext cx="5148064" cy="1810171"/>
            <a:chOff x="3995936" y="4444725"/>
            <a:chExt cx="5148064" cy="1810171"/>
          </a:xfrm>
        </p:grpSpPr>
        <p:sp>
          <p:nvSpPr>
            <p:cNvPr id="13" name="Abrir llave 12"/>
            <p:cNvSpPr/>
            <p:nvPr/>
          </p:nvSpPr>
          <p:spPr>
            <a:xfrm>
              <a:off x="3995936" y="4444725"/>
              <a:ext cx="673722" cy="1810171"/>
            </a:xfrm>
            <a:prstGeom prst="lef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4" name="CuadroTexto 13"/>
            <p:cNvSpPr txBox="1"/>
            <p:nvPr/>
          </p:nvSpPr>
          <p:spPr>
            <a:xfrm>
              <a:off x="4453634" y="4500570"/>
              <a:ext cx="4690366" cy="1754326"/>
            </a:xfrm>
            <a:prstGeom prst="rect">
              <a:avLst/>
            </a:prstGeom>
            <a:noFill/>
          </p:spPr>
          <p:txBody>
            <a:bodyPr wrap="square" rtlCol="0">
              <a:spAutoFit/>
            </a:bodyPr>
            <a:lstStyle/>
            <a:p>
              <a:pPr marL="285750" indent="-285750">
                <a:buFont typeface="Arial" panose="020B0604020202020204" pitchFamily="34" charset="0"/>
                <a:buChar char="•"/>
              </a:pPr>
              <a:r>
                <a:rPr lang="es-CO" dirty="0"/>
                <a:t>Funciones Complejas de la Salud Publica</a:t>
              </a:r>
            </a:p>
            <a:p>
              <a:pPr marL="742950" lvl="1" indent="-285750">
                <a:buFont typeface="Arial" panose="020B0604020202020204" pitchFamily="34" charset="0"/>
                <a:buChar char="•"/>
              </a:pPr>
              <a:r>
                <a:rPr lang="es-CO" dirty="0"/>
                <a:t>Planeación en salud</a:t>
              </a:r>
            </a:p>
            <a:p>
              <a:pPr marL="742950" lvl="1" indent="-285750">
                <a:buFont typeface="Arial" panose="020B0604020202020204" pitchFamily="34" charset="0"/>
                <a:buChar char="•"/>
              </a:pPr>
              <a:r>
                <a:rPr lang="es-CO" dirty="0"/>
                <a:t>Vigilancia en Salud Publica</a:t>
              </a:r>
            </a:p>
            <a:p>
              <a:pPr marL="742950" lvl="1" indent="-285750">
                <a:buFont typeface="Arial" panose="020B0604020202020204" pitchFamily="34" charset="0"/>
                <a:buChar char="•"/>
              </a:pPr>
              <a:r>
                <a:rPr lang="es-CO" dirty="0"/>
                <a:t>Gestion de Insumos </a:t>
              </a:r>
            </a:p>
            <a:p>
              <a:pPr marL="742950" lvl="1" indent="-285750">
                <a:buFont typeface="Arial" panose="020B0604020202020204" pitchFamily="34" charset="0"/>
                <a:buChar char="•"/>
              </a:pPr>
              <a:r>
                <a:rPr lang="es-CO" dirty="0"/>
                <a:t>Gestion del Talento Humano</a:t>
              </a:r>
            </a:p>
            <a:p>
              <a:pPr marL="742950" lvl="1" indent="-285750">
                <a:buFont typeface="Arial" panose="020B0604020202020204" pitchFamily="34" charset="0"/>
                <a:buChar char="•"/>
              </a:pPr>
              <a:r>
                <a:rPr lang="es-CO" dirty="0"/>
                <a:t>Gestion de la prestación de servicios</a:t>
              </a:r>
            </a:p>
          </p:txBody>
        </p:sp>
      </p:grpSp>
      <p:sp>
        <p:nvSpPr>
          <p:cNvPr id="17" name="16 CuadroTexto"/>
          <p:cNvSpPr txBox="1"/>
          <p:nvPr/>
        </p:nvSpPr>
        <p:spPr>
          <a:xfrm>
            <a:off x="4428797" y="1156682"/>
            <a:ext cx="3478423" cy="400110"/>
          </a:xfrm>
          <a:prstGeom prst="rect">
            <a:avLst/>
          </a:prstGeom>
          <a:solidFill>
            <a:schemeClr val="bg1"/>
          </a:solidFill>
          <a:ln>
            <a:solidFill>
              <a:schemeClr val="tx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CO" sz="2000" b="1" dirty="0">
                <a:latin typeface="Verdana" panose="020B0604030504040204" pitchFamily="34" charset="0"/>
                <a:ea typeface="Verdana" panose="020B0604030504040204" pitchFamily="34" charset="0"/>
                <a:cs typeface="Verdana" panose="020B0604030504040204" pitchFamily="34" charset="0"/>
              </a:rPr>
              <a:t>Planeación en salud</a:t>
            </a:r>
          </a:p>
        </p:txBody>
      </p:sp>
      <p:sp>
        <p:nvSpPr>
          <p:cNvPr id="18" name="17 CuadroTexto"/>
          <p:cNvSpPr txBox="1"/>
          <p:nvPr/>
        </p:nvSpPr>
        <p:spPr>
          <a:xfrm>
            <a:off x="354842" y="342108"/>
            <a:ext cx="108499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CO" sz="3200" b="1" dirty="0">
                <a:ln w="22225">
                  <a:solidFill>
                    <a:schemeClr val="accent2"/>
                  </a:solidFill>
                  <a:prstDash val="solid"/>
                </a:ln>
                <a:solidFill>
                  <a:schemeClr val="accent2">
                    <a:lumMod val="75000"/>
                  </a:schemeClr>
                </a:solidFill>
                <a:latin typeface="+mj-lt"/>
                <a:ea typeface="+mj-ea"/>
                <a:cs typeface="+mj-cs"/>
              </a:rPr>
              <a:t>Descripción de la necesidad</a:t>
            </a:r>
          </a:p>
        </p:txBody>
      </p:sp>
    </p:spTree>
    <p:extLst>
      <p:ext uri="{BB962C8B-B14F-4D97-AF65-F5344CB8AC3E}">
        <p14:creationId xmlns="" xmlns:p14="http://schemas.microsoft.com/office/powerpoint/2010/main" val="39151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flecha hacia abajo"/>
          <p:cNvSpPr/>
          <p:nvPr/>
        </p:nvSpPr>
        <p:spPr>
          <a:xfrm>
            <a:off x="4079776" y="1772816"/>
            <a:ext cx="3672408" cy="1512168"/>
          </a:xfrm>
          <a:prstGeom prst="downArrowCallou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800" b="1" i="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POR PERSONA</a:t>
            </a:r>
          </a:p>
        </p:txBody>
      </p:sp>
      <p:graphicFrame>
        <p:nvGraphicFramePr>
          <p:cNvPr id="6" name="5 Diagrama"/>
          <p:cNvGraphicFramePr/>
          <p:nvPr>
            <p:extLst/>
          </p:nvPr>
        </p:nvGraphicFramePr>
        <p:xfrm>
          <a:off x="1534074" y="1556792"/>
          <a:ext cx="90364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882822" y="5489545"/>
            <a:ext cx="8280920" cy="504056"/>
          </a:xfrm>
          <a:prstGeom prst="rect">
            <a:avLst/>
          </a:prstGeom>
          <a:ln>
            <a:noFill/>
          </a:ln>
          <a:effectLst>
            <a:glow rad="228600">
              <a:schemeClr val="accent6">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00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PROTECCION DE DATOS-LEY HABEAS DATA- FIRMA DIGITAL</a:t>
            </a:r>
          </a:p>
        </p:txBody>
      </p:sp>
      <p:sp>
        <p:nvSpPr>
          <p:cNvPr id="9" name="8 CuadroTexto"/>
          <p:cNvSpPr txBox="1"/>
          <p:nvPr/>
        </p:nvSpPr>
        <p:spPr>
          <a:xfrm>
            <a:off x="327546" y="404664"/>
            <a:ext cx="11532358"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defRPr/>
            </a:pPr>
            <a:r>
              <a:rPr lang="es-MX" sz="3200" b="1" dirty="0">
                <a:ln w="22225">
                  <a:solidFill>
                    <a:schemeClr val="accent2"/>
                  </a:solidFill>
                  <a:prstDash val="solid"/>
                </a:ln>
                <a:solidFill>
                  <a:schemeClr val="accent2">
                    <a:lumMod val="75000"/>
                  </a:schemeClr>
                </a:solidFill>
                <a:latin typeface="+mj-lt"/>
                <a:ea typeface="+mj-ea"/>
                <a:cs typeface="+mj-cs"/>
              </a:rPr>
              <a:t>Cómo se requiere la información?</a:t>
            </a:r>
            <a:endParaRPr lang="es-CO" sz="3200" b="1" dirty="0">
              <a:ln w="22225">
                <a:solidFill>
                  <a:schemeClr val="accent2"/>
                </a:solidFill>
                <a:prstDash val="solid"/>
              </a:ln>
              <a:solidFill>
                <a:schemeClr val="accent2">
                  <a:lumMod val="75000"/>
                </a:schemeClr>
              </a:solidFill>
              <a:latin typeface="+mj-lt"/>
              <a:ea typeface="+mj-ea"/>
              <a:cs typeface="+mj-cs"/>
            </a:endParaRPr>
          </a:p>
        </p:txBody>
      </p:sp>
    </p:spTree>
    <p:extLst>
      <p:ext uri="{BB962C8B-B14F-4D97-AF65-F5344CB8AC3E}">
        <p14:creationId xmlns="" xmlns:p14="http://schemas.microsoft.com/office/powerpoint/2010/main" val="21404597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4842" y="127001"/>
            <a:ext cx="11368585" cy="584775"/>
          </a:xfrm>
          <a:prstGeom prst="rect">
            <a:avLst/>
          </a:prstGeom>
          <a:noFill/>
        </p:spPr>
        <p:txBody>
          <a:bodyPr wrap="square" rtlCol="0">
            <a:spAutoFit/>
          </a:bodyPr>
          <a:lstStyle/>
          <a:p>
            <a:pPr algn="ctr"/>
            <a:r>
              <a:rPr lang="es-CO" sz="3200" b="1" dirty="0">
                <a:ln w="22225">
                  <a:solidFill>
                    <a:schemeClr val="accent2"/>
                  </a:solidFill>
                  <a:prstDash val="solid"/>
                </a:ln>
                <a:solidFill>
                  <a:schemeClr val="accent2">
                    <a:lumMod val="75000"/>
                  </a:schemeClr>
                </a:solidFill>
                <a:latin typeface="+mj-lt"/>
                <a:ea typeface="+mj-ea"/>
                <a:cs typeface="+mj-cs"/>
              </a:rPr>
              <a:t>ANTECEDENTES PARA DEFINIR LA RESOLUCIÓN 4505 DEL 2012</a:t>
            </a:r>
          </a:p>
        </p:txBody>
      </p:sp>
      <p:graphicFrame>
        <p:nvGraphicFramePr>
          <p:cNvPr id="6" name="3 Marcador de contenido"/>
          <p:cNvGraphicFramePr>
            <a:graphicFrameLocks noGrp="1"/>
          </p:cNvGraphicFramePr>
          <p:nvPr>
            <p:ph sz="quarter" idx="13"/>
            <p:extLst>
              <p:ext uri="{D42A27DB-BD31-4B8C-83A1-F6EECF244321}">
                <p14:modId xmlns="" xmlns:p14="http://schemas.microsoft.com/office/powerpoint/2010/main" val="2436175437"/>
              </p:ext>
            </p:extLst>
          </p:nvPr>
        </p:nvGraphicFramePr>
        <p:xfrm>
          <a:off x="709683" y="941696"/>
          <a:ext cx="11013744" cy="5349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2719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2137" y="136479"/>
            <a:ext cx="11491415" cy="854122"/>
          </a:xfrm>
        </p:spPr>
        <p:txBody>
          <a:bodyPr>
            <a:noAutofit/>
          </a:bodyPr>
          <a:lstStyle/>
          <a:p>
            <a:r>
              <a:rPr lang="es-ES_tradnl" sz="3200" b="1" dirty="0">
                <a:ln w="22225">
                  <a:solidFill>
                    <a:schemeClr val="accent2"/>
                  </a:solidFill>
                  <a:prstDash val="solid"/>
                </a:ln>
                <a:solidFill>
                  <a:schemeClr val="accent2">
                    <a:lumMod val="75000"/>
                  </a:schemeClr>
                </a:solidFill>
              </a:rPr>
              <a:t>RESOLUCIÓN 4505/2012</a:t>
            </a:r>
            <a:endParaRPr lang="es-ES" sz="3200" b="1" dirty="0">
              <a:ln w="22225">
                <a:solidFill>
                  <a:schemeClr val="accent2"/>
                </a:solidFill>
                <a:prstDash val="solid"/>
              </a:ln>
              <a:solidFill>
                <a:schemeClr val="accent2">
                  <a:lumMod val="75000"/>
                </a:schemeClr>
              </a:solidFill>
            </a:endParaRPr>
          </a:p>
        </p:txBody>
      </p:sp>
      <p:sp>
        <p:nvSpPr>
          <p:cNvPr id="4" name="3 Marcador de contenido"/>
          <p:cNvSpPr>
            <a:spLocks noGrp="1"/>
          </p:cNvSpPr>
          <p:nvPr>
            <p:ph type="subTitle" idx="1"/>
          </p:nvPr>
        </p:nvSpPr>
        <p:spPr>
          <a:xfrm>
            <a:off x="382137" y="1320800"/>
            <a:ext cx="11382233" cy="4635500"/>
          </a:xfrm>
        </p:spPr>
        <p:txBody>
          <a:bodyPr>
            <a:noAutofit/>
          </a:bodyPr>
          <a:lstStyle/>
          <a:p>
            <a:pPr marL="0" indent="0" algn="ctr">
              <a:buNone/>
            </a:pPr>
            <a:r>
              <a:rPr lang="es-ES" sz="1600" b="1" dirty="0">
                <a:solidFill>
                  <a:schemeClr val="tx1"/>
                </a:solidFill>
                <a:latin typeface="Arial"/>
                <a:ea typeface="Times New Roman"/>
              </a:rPr>
              <a:t>CAPÍTULO I</a:t>
            </a:r>
            <a:endParaRPr lang="es-CO" sz="1600" dirty="0">
              <a:solidFill>
                <a:schemeClr val="tx1"/>
              </a:solidFill>
              <a:latin typeface="Arial"/>
              <a:ea typeface="Times New Roman"/>
            </a:endParaRPr>
          </a:p>
          <a:p>
            <a:pPr marL="0" indent="0" algn="ctr">
              <a:buNone/>
            </a:pPr>
            <a:r>
              <a:rPr lang="es-ES" sz="1800" b="1" dirty="0">
                <a:solidFill>
                  <a:schemeClr val="tx1"/>
                </a:solidFill>
                <a:latin typeface="Arial"/>
                <a:ea typeface="Times New Roman"/>
              </a:rPr>
              <a:t>DISPOSICIONES GENERALES</a:t>
            </a:r>
            <a:endParaRPr lang="es-CO" sz="1800" dirty="0">
              <a:solidFill>
                <a:schemeClr val="tx1"/>
              </a:solidFill>
              <a:latin typeface="Arial"/>
              <a:ea typeface="Times New Roman"/>
            </a:endParaRPr>
          </a:p>
          <a:p>
            <a:pPr marL="0" indent="0" algn="just">
              <a:buNone/>
            </a:pPr>
            <a:endParaRPr lang="es-ES" sz="1600" b="1" dirty="0">
              <a:solidFill>
                <a:schemeClr val="tx1"/>
              </a:solidFill>
            </a:endParaRPr>
          </a:p>
          <a:p>
            <a:pPr marL="0" indent="0" algn="just">
              <a:buNone/>
            </a:pPr>
            <a:r>
              <a:rPr lang="es-ES" sz="1600" b="1" dirty="0">
                <a:solidFill>
                  <a:schemeClr val="tx1"/>
                </a:solidFill>
              </a:rPr>
              <a:t>Artículo 1. Objeto</a:t>
            </a:r>
            <a:r>
              <a:rPr lang="es-ES" sz="1600" dirty="0">
                <a:solidFill>
                  <a:schemeClr val="tx1"/>
                </a:solidFill>
              </a:rPr>
              <a:t>. La presente Resolución tiene por objeto establecer el reporte relacionado con el registro de las actividades de Protección Específica, Detección Temprana y la aplicación de las Guías de Atención Integral para las enfermedades de interés en salud pública de obligatorio cumplimiento, realizadas en los servicios de salud, para su integración al Sistema Integral de Información de la Protección Social (SISPRO).</a:t>
            </a:r>
            <a:endParaRPr lang="es-CO" sz="1600" dirty="0">
              <a:solidFill>
                <a:schemeClr val="tx1"/>
              </a:solidFill>
            </a:endParaRPr>
          </a:p>
          <a:p>
            <a:pPr marL="0" indent="0" algn="just">
              <a:buNone/>
            </a:pPr>
            <a:r>
              <a:rPr lang="es-ES" sz="1600" dirty="0">
                <a:solidFill>
                  <a:schemeClr val="tx1"/>
                </a:solidFill>
              </a:rPr>
              <a:t> </a:t>
            </a:r>
            <a:endParaRPr lang="es-CO" sz="1600" dirty="0">
              <a:solidFill>
                <a:schemeClr val="tx1"/>
              </a:solidFill>
            </a:endParaRPr>
          </a:p>
          <a:p>
            <a:pPr marL="0" indent="0" algn="just">
              <a:buNone/>
            </a:pPr>
            <a:r>
              <a:rPr lang="es-ES_tradnl" sz="1600" b="1" dirty="0">
                <a:solidFill>
                  <a:schemeClr val="tx1"/>
                </a:solidFill>
              </a:rPr>
              <a:t>Artículo 2.  Ámbito de Aplicación.</a:t>
            </a:r>
            <a:r>
              <a:rPr lang="es-ES_tradnl" sz="1600" dirty="0">
                <a:solidFill>
                  <a:schemeClr val="tx1"/>
                </a:solidFill>
              </a:rPr>
              <a:t> Las disposiciones de la presente Resolución serán de aplicación y obligatorio cumplimiento por parte de las Instituciones Prestadoras de Servicios de Salud (IPS), las Empresas Administradoras de Planes de Beneficios (EAPB) incluidas las de régimen de excepción de salud y las Direcciones Departamentales, Distritales y Municipales de Salud</a:t>
            </a:r>
            <a:r>
              <a:rPr lang="es-ES_tradnl" sz="1600" dirty="0"/>
              <a:t>.</a:t>
            </a:r>
            <a:endParaRPr lang="es-CO" sz="1600" dirty="0"/>
          </a:p>
          <a:p>
            <a:pPr algn="just"/>
            <a:endParaRPr lang="es-CO" sz="1400" dirty="0"/>
          </a:p>
        </p:txBody>
      </p:sp>
    </p:spTree>
    <p:extLst>
      <p:ext uri="{BB962C8B-B14F-4D97-AF65-F5344CB8AC3E}">
        <p14:creationId xmlns="" xmlns:p14="http://schemas.microsoft.com/office/powerpoint/2010/main" val="3899058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ot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620</TotalTime>
  <Words>2518</Words>
  <Application>Microsoft Office PowerPoint</Application>
  <PresentationFormat>Personalizado</PresentationFormat>
  <Paragraphs>345</Paragraphs>
  <Slides>51</Slides>
  <Notes>4</Notes>
  <HiddenSlides>0</HiddenSlides>
  <MMClips>0</MMClips>
  <ScaleCrop>false</ScaleCrop>
  <HeadingPairs>
    <vt:vector size="4" baseType="variant">
      <vt:variant>
        <vt:lpstr>Tema</vt:lpstr>
      </vt:variant>
      <vt:variant>
        <vt:i4>2</vt:i4>
      </vt:variant>
      <vt:variant>
        <vt:lpstr>Títulos de diapositiva</vt:lpstr>
      </vt:variant>
      <vt:variant>
        <vt:i4>51</vt:i4>
      </vt:variant>
    </vt:vector>
  </HeadingPairs>
  <TitlesOfParts>
    <vt:vector size="53" baseType="lpstr">
      <vt:lpstr>HDOfficeLightV0</vt:lpstr>
      <vt:lpstr>Gota</vt:lpstr>
      <vt:lpstr>RESOLUCIÓN 4505 DEL 2012</vt:lpstr>
      <vt:lpstr>NORMATIVIDAD SOBRE FUENTES DE INFORMACIÓN</vt:lpstr>
      <vt:lpstr>ANTECENDENTES REPORTE DE INFORMACION ACTIVIDADES PREVENTIVAS</vt:lpstr>
      <vt:lpstr>Diapositiva 4</vt:lpstr>
      <vt:lpstr>Diapositiva 5</vt:lpstr>
      <vt:lpstr>Diapositiva 6</vt:lpstr>
      <vt:lpstr>Diapositiva 7</vt:lpstr>
      <vt:lpstr>Diapositiva 8</vt:lpstr>
      <vt:lpstr>RESOLUCIÓN 4505/2012</vt:lpstr>
      <vt:lpstr>RESOLUCIÓN 4505/2012</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RECOLECCIÓN DE INFORMACIÓN PRIMARIA</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VARIABLES</vt:lpstr>
      <vt:lpstr>VARIABLES</vt:lpstr>
      <vt:lpstr>VARIABLES</vt:lpstr>
      <vt:lpstr>VARIABLES</vt:lpstr>
      <vt:lpstr>EJEMPLOS DE ERRORES</vt:lpstr>
      <vt:lpstr>RECOMENDACIONES</vt:lpstr>
      <vt:lpstr>Taller </vt:lpstr>
      <vt:lpstr>“Ya no estamos en la era de la información. Estamos en la era de la gestión de la información.”  Chris Hardwick, actor.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RESOLUCION 4505 DEL 2012</dc:title>
  <dc:creator>Usuario de Windows</dc:creator>
  <cp:lastModifiedBy>lcfuentes</cp:lastModifiedBy>
  <cp:revision>75</cp:revision>
  <dcterms:created xsi:type="dcterms:W3CDTF">2018-03-11T15:16:26Z</dcterms:created>
  <dcterms:modified xsi:type="dcterms:W3CDTF">2018-03-12T21:20:59Z</dcterms:modified>
</cp:coreProperties>
</file>